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3" r:id="rId3"/>
    <p:sldId id="259" r:id="rId4"/>
    <p:sldId id="285" r:id="rId5"/>
    <p:sldId id="276" r:id="rId6"/>
    <p:sldId id="270" r:id="rId7"/>
    <p:sldId id="287" r:id="rId8"/>
    <p:sldId id="288" r:id="rId9"/>
    <p:sldId id="271" r:id="rId10"/>
    <p:sldId id="283" r:id="rId11"/>
    <p:sldId id="302" r:id="rId12"/>
    <p:sldId id="272" r:id="rId13"/>
    <p:sldId id="281" r:id="rId14"/>
    <p:sldId id="273" r:id="rId15"/>
    <p:sldId id="289" r:id="rId16"/>
    <p:sldId id="303" r:id="rId17"/>
    <p:sldId id="291" r:id="rId18"/>
    <p:sldId id="274" r:id="rId19"/>
    <p:sldId id="304" r:id="rId2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řední styl 2 – zvýraznění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20" autoAdjust="0"/>
    <p:restoredTop sz="94660"/>
  </p:normalViewPr>
  <p:slideViewPr>
    <p:cSldViewPr snapToGrid="0">
      <p:cViewPr varScale="1">
        <p:scale>
          <a:sx n="126" d="100"/>
          <a:sy n="126" d="100"/>
        </p:scale>
        <p:origin x="168" y="90"/>
      </p:cViewPr>
      <p:guideLst/>
    </p:cSldViewPr>
  </p:slideViewPr>
  <p:notesTextViewPr>
    <p:cViewPr>
      <p:scale>
        <a:sx n="3" d="2"/>
        <a:sy n="3" d="2"/>
      </p:scale>
      <p:origin x="0" y="0"/>
    </p:cViewPr>
  </p:notesTextViewPr>
  <p:sorterViewPr>
    <p:cViewPr>
      <p:scale>
        <a:sx n="100" d="100"/>
        <a:sy n="100" d="100"/>
      </p:scale>
      <p:origin x="0" y="-54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39735E5D-EDB9-45EA-93E4-5D32567089A8}" type="datetimeFigureOut">
              <a:rPr lang="cs-CZ" smtClean="0"/>
              <a:t>22.04.2025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06185F8-8AC1-41BF-94DB-CE2259464D10}" type="slidenum">
              <a:rPr lang="cs-CZ" smtClean="0"/>
              <a:t>‹#›</a:t>
            </a:fld>
            <a:endParaRPr lang="cs-CZ"/>
          </a:p>
        </p:txBody>
      </p:sp>
    </p:spTree>
    <p:extLst>
      <p:ext uri="{BB962C8B-B14F-4D97-AF65-F5344CB8AC3E}">
        <p14:creationId xmlns:p14="http://schemas.microsoft.com/office/powerpoint/2010/main" val="2793106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9735E5D-EDB9-45EA-93E4-5D32567089A8}" type="datetimeFigureOut">
              <a:rPr lang="cs-CZ" smtClean="0"/>
              <a:t>22.04.2025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06185F8-8AC1-41BF-94DB-CE2259464D10}" type="slidenum">
              <a:rPr lang="cs-CZ" smtClean="0"/>
              <a:t>‹#›</a:t>
            </a:fld>
            <a:endParaRPr lang="cs-CZ"/>
          </a:p>
        </p:txBody>
      </p:sp>
    </p:spTree>
    <p:extLst>
      <p:ext uri="{BB962C8B-B14F-4D97-AF65-F5344CB8AC3E}">
        <p14:creationId xmlns:p14="http://schemas.microsoft.com/office/powerpoint/2010/main" val="1131276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9735E5D-EDB9-45EA-93E4-5D32567089A8}" type="datetimeFigureOut">
              <a:rPr lang="cs-CZ" smtClean="0"/>
              <a:t>22.04.2025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06185F8-8AC1-41BF-94DB-CE2259464D10}" type="slidenum">
              <a:rPr lang="cs-CZ" smtClean="0"/>
              <a:t>‹#›</a:t>
            </a:fld>
            <a:endParaRPr lang="cs-CZ"/>
          </a:p>
        </p:txBody>
      </p:sp>
    </p:spTree>
    <p:extLst>
      <p:ext uri="{BB962C8B-B14F-4D97-AF65-F5344CB8AC3E}">
        <p14:creationId xmlns:p14="http://schemas.microsoft.com/office/powerpoint/2010/main" val="2026866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9735E5D-EDB9-45EA-93E4-5D32567089A8}" type="datetimeFigureOut">
              <a:rPr lang="cs-CZ" smtClean="0"/>
              <a:t>22.04.2025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06185F8-8AC1-41BF-94DB-CE2259464D10}" type="slidenum">
              <a:rPr lang="cs-CZ" smtClean="0"/>
              <a:t>‹#›</a:t>
            </a:fld>
            <a:endParaRPr lang="cs-CZ"/>
          </a:p>
        </p:txBody>
      </p:sp>
    </p:spTree>
    <p:extLst>
      <p:ext uri="{BB962C8B-B14F-4D97-AF65-F5344CB8AC3E}">
        <p14:creationId xmlns:p14="http://schemas.microsoft.com/office/powerpoint/2010/main" val="3631815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39735E5D-EDB9-45EA-93E4-5D32567089A8}" type="datetimeFigureOut">
              <a:rPr lang="cs-CZ" smtClean="0"/>
              <a:t>22.04.2025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06185F8-8AC1-41BF-94DB-CE2259464D10}" type="slidenum">
              <a:rPr lang="cs-CZ" smtClean="0"/>
              <a:t>‹#›</a:t>
            </a:fld>
            <a:endParaRPr lang="cs-CZ"/>
          </a:p>
        </p:txBody>
      </p:sp>
    </p:spTree>
    <p:extLst>
      <p:ext uri="{BB962C8B-B14F-4D97-AF65-F5344CB8AC3E}">
        <p14:creationId xmlns:p14="http://schemas.microsoft.com/office/powerpoint/2010/main" val="1941933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39735E5D-EDB9-45EA-93E4-5D32567089A8}" type="datetimeFigureOut">
              <a:rPr lang="cs-CZ" smtClean="0"/>
              <a:t>22.04.2025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06185F8-8AC1-41BF-94DB-CE2259464D10}" type="slidenum">
              <a:rPr lang="cs-CZ" smtClean="0"/>
              <a:t>‹#›</a:t>
            </a:fld>
            <a:endParaRPr lang="cs-CZ"/>
          </a:p>
        </p:txBody>
      </p:sp>
    </p:spTree>
    <p:extLst>
      <p:ext uri="{BB962C8B-B14F-4D97-AF65-F5344CB8AC3E}">
        <p14:creationId xmlns:p14="http://schemas.microsoft.com/office/powerpoint/2010/main" val="2817529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39735E5D-EDB9-45EA-93E4-5D32567089A8}" type="datetimeFigureOut">
              <a:rPr lang="cs-CZ" smtClean="0"/>
              <a:t>22.04.2025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06185F8-8AC1-41BF-94DB-CE2259464D10}" type="slidenum">
              <a:rPr lang="cs-CZ" smtClean="0"/>
              <a:t>‹#›</a:t>
            </a:fld>
            <a:endParaRPr lang="cs-CZ"/>
          </a:p>
        </p:txBody>
      </p:sp>
    </p:spTree>
    <p:extLst>
      <p:ext uri="{BB962C8B-B14F-4D97-AF65-F5344CB8AC3E}">
        <p14:creationId xmlns:p14="http://schemas.microsoft.com/office/powerpoint/2010/main" val="740779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39735E5D-EDB9-45EA-93E4-5D32567089A8}" type="datetimeFigureOut">
              <a:rPr lang="cs-CZ" smtClean="0"/>
              <a:t>22.04.2025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06185F8-8AC1-41BF-94DB-CE2259464D10}" type="slidenum">
              <a:rPr lang="cs-CZ" smtClean="0"/>
              <a:t>‹#›</a:t>
            </a:fld>
            <a:endParaRPr lang="cs-CZ"/>
          </a:p>
        </p:txBody>
      </p:sp>
    </p:spTree>
    <p:extLst>
      <p:ext uri="{BB962C8B-B14F-4D97-AF65-F5344CB8AC3E}">
        <p14:creationId xmlns:p14="http://schemas.microsoft.com/office/powerpoint/2010/main" val="2193728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9735E5D-EDB9-45EA-93E4-5D32567089A8}" type="datetimeFigureOut">
              <a:rPr lang="cs-CZ" smtClean="0"/>
              <a:t>22.04.2025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06185F8-8AC1-41BF-94DB-CE2259464D10}" type="slidenum">
              <a:rPr lang="cs-CZ" smtClean="0"/>
              <a:t>‹#›</a:t>
            </a:fld>
            <a:endParaRPr lang="cs-CZ"/>
          </a:p>
        </p:txBody>
      </p:sp>
    </p:spTree>
    <p:extLst>
      <p:ext uri="{BB962C8B-B14F-4D97-AF65-F5344CB8AC3E}">
        <p14:creationId xmlns:p14="http://schemas.microsoft.com/office/powerpoint/2010/main" val="2718515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9735E5D-EDB9-45EA-93E4-5D32567089A8}" type="datetimeFigureOut">
              <a:rPr lang="cs-CZ" smtClean="0"/>
              <a:t>22.04.2025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06185F8-8AC1-41BF-94DB-CE2259464D10}" type="slidenum">
              <a:rPr lang="cs-CZ" smtClean="0"/>
              <a:t>‹#›</a:t>
            </a:fld>
            <a:endParaRPr lang="cs-CZ"/>
          </a:p>
        </p:txBody>
      </p:sp>
    </p:spTree>
    <p:extLst>
      <p:ext uri="{BB962C8B-B14F-4D97-AF65-F5344CB8AC3E}">
        <p14:creationId xmlns:p14="http://schemas.microsoft.com/office/powerpoint/2010/main" val="2471029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9735E5D-EDB9-45EA-93E4-5D32567089A8}" type="datetimeFigureOut">
              <a:rPr lang="cs-CZ" smtClean="0"/>
              <a:t>22.04.2025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06185F8-8AC1-41BF-94DB-CE2259464D10}" type="slidenum">
              <a:rPr lang="cs-CZ" smtClean="0"/>
              <a:t>‹#›</a:t>
            </a:fld>
            <a:endParaRPr lang="cs-CZ"/>
          </a:p>
        </p:txBody>
      </p:sp>
    </p:spTree>
    <p:extLst>
      <p:ext uri="{BB962C8B-B14F-4D97-AF65-F5344CB8AC3E}">
        <p14:creationId xmlns:p14="http://schemas.microsoft.com/office/powerpoint/2010/main" val="1356337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735E5D-EDB9-45EA-93E4-5D32567089A8}" type="datetimeFigureOut">
              <a:rPr lang="cs-CZ" smtClean="0"/>
              <a:t>22.04.2025</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6185F8-8AC1-41BF-94DB-CE2259464D10}" type="slidenum">
              <a:rPr lang="cs-CZ" smtClean="0"/>
              <a:t>‹#›</a:t>
            </a:fld>
            <a:endParaRPr lang="cs-CZ"/>
          </a:p>
        </p:txBody>
      </p:sp>
    </p:spTree>
    <p:extLst>
      <p:ext uri="{BB962C8B-B14F-4D97-AF65-F5344CB8AC3E}">
        <p14:creationId xmlns:p14="http://schemas.microsoft.com/office/powerpoint/2010/main" val="3336907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5.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p7pdqpOtmg"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s://www.youtube.com/watch?v=7cE-VRhIynQ"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4.jpe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957996" y="-728296"/>
            <a:ext cx="13896975" cy="8267700"/>
          </a:xfrm>
          <a:prstGeom prst="rect">
            <a:avLst/>
          </a:prstGeom>
        </p:spPr>
      </p:pic>
      <p:sp>
        <p:nvSpPr>
          <p:cNvPr id="2" name="Nadpis 1"/>
          <p:cNvSpPr>
            <a:spLocks noGrp="1"/>
          </p:cNvSpPr>
          <p:nvPr>
            <p:ph type="ctrTitle"/>
          </p:nvPr>
        </p:nvSpPr>
        <p:spPr>
          <a:xfrm>
            <a:off x="1524000" y="348343"/>
            <a:ext cx="9144000" cy="2387600"/>
          </a:xfrm>
        </p:spPr>
        <p:txBody>
          <a:bodyPr>
            <a:normAutofit/>
          </a:bodyPr>
          <a:lstStyle/>
          <a:p>
            <a:r>
              <a:rPr lang="cs-CZ" sz="8800" b="1" dirty="0">
                <a:solidFill>
                  <a:srgbClr val="0070C0"/>
                </a:solidFill>
              </a:rPr>
              <a:t>Vodní toky ČR</a:t>
            </a:r>
          </a:p>
        </p:txBody>
      </p:sp>
      <p:sp>
        <p:nvSpPr>
          <p:cNvPr id="3" name="Podnadpis 2"/>
          <p:cNvSpPr>
            <a:spLocks noGrp="1"/>
          </p:cNvSpPr>
          <p:nvPr>
            <p:ph type="subTitle" idx="1"/>
          </p:nvPr>
        </p:nvSpPr>
        <p:spPr/>
        <p:txBody>
          <a:bodyPr/>
          <a:lstStyle/>
          <a:p>
            <a:r>
              <a:rPr lang="cs-CZ" dirty="0"/>
              <a:t>Řeky a potoky</a:t>
            </a:r>
          </a:p>
        </p:txBody>
      </p:sp>
    </p:spTree>
    <p:extLst>
      <p:ext uri="{BB962C8B-B14F-4D97-AF65-F5344CB8AC3E}">
        <p14:creationId xmlns:p14="http://schemas.microsoft.com/office/powerpoint/2010/main" val="339843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bretislavka.cz/wp-content/uploads/2018/03/M%C4%9Bln%C3%ADk_soutok-Labe-s-Vltavou.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21126"/>
          <a:stretch/>
        </p:blipFill>
        <p:spPr bwMode="auto">
          <a:xfrm>
            <a:off x="8383771" y="303576"/>
            <a:ext cx="3614567" cy="19012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outok"/>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95279" y="322720"/>
            <a:ext cx="2904522" cy="1877151"/>
          </a:xfrm>
          <a:prstGeom prst="rect">
            <a:avLst/>
          </a:prstGeom>
          <a:noFill/>
          <a:extLst>
            <a:ext uri="{909E8E84-426E-40DD-AFC4-6F175D3DCCD1}">
              <a14:hiddenFill xmlns:a14="http://schemas.microsoft.com/office/drawing/2010/main">
                <a:solidFill>
                  <a:srgbClr val="FFFFFF"/>
                </a:solidFill>
              </a14:hiddenFill>
            </a:ext>
          </a:extLst>
        </p:spPr>
      </p:pic>
      <p:sp>
        <p:nvSpPr>
          <p:cNvPr id="6" name="Zaoblený obdélník 5"/>
          <p:cNvSpPr/>
          <p:nvPr/>
        </p:nvSpPr>
        <p:spPr>
          <a:xfrm>
            <a:off x="5511107" y="2258032"/>
            <a:ext cx="2676764" cy="39389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Soutok Labe a Orlice</a:t>
            </a:r>
          </a:p>
        </p:txBody>
      </p:sp>
      <p:pic>
        <p:nvPicPr>
          <p:cNvPr id="2054" name="Picture 6" descr="File:Pramen Lab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7348" y="303576"/>
            <a:ext cx="2475083" cy="1850125"/>
          </a:xfrm>
          <a:prstGeom prst="rect">
            <a:avLst/>
          </a:prstGeom>
          <a:noFill/>
          <a:extLst>
            <a:ext uri="{909E8E84-426E-40DD-AFC4-6F175D3DCCD1}">
              <a14:hiddenFill xmlns:a14="http://schemas.microsoft.com/office/drawing/2010/main">
                <a:solidFill>
                  <a:srgbClr val="FFFFFF"/>
                </a:solidFill>
              </a14:hiddenFill>
            </a:ext>
          </a:extLst>
        </p:spPr>
      </p:pic>
      <p:sp>
        <p:nvSpPr>
          <p:cNvPr id="8" name="Zaoblený obdélník 7"/>
          <p:cNvSpPr/>
          <p:nvPr/>
        </p:nvSpPr>
        <p:spPr>
          <a:xfrm>
            <a:off x="211480" y="2169010"/>
            <a:ext cx="2566821" cy="58911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Pramen Labe </a:t>
            </a:r>
          </a:p>
          <a:p>
            <a:pPr algn="ctr"/>
            <a:r>
              <a:rPr lang="cs-CZ" dirty="0">
                <a:solidFill>
                  <a:schemeClr val="tx1"/>
                </a:solidFill>
              </a:rPr>
              <a:t>na Labské boudě</a:t>
            </a:r>
          </a:p>
        </p:txBody>
      </p:sp>
      <p:pic>
        <p:nvPicPr>
          <p:cNvPr id="2056" name="Picture 8" descr="File:Decin soutok.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58806" y="303576"/>
            <a:ext cx="2465041" cy="1848781"/>
          </a:xfrm>
          <a:prstGeom prst="rect">
            <a:avLst/>
          </a:prstGeom>
          <a:noFill/>
          <a:extLst>
            <a:ext uri="{909E8E84-426E-40DD-AFC4-6F175D3DCCD1}">
              <a14:hiddenFill xmlns:a14="http://schemas.microsoft.com/office/drawing/2010/main">
                <a:solidFill>
                  <a:srgbClr val="FFFFFF"/>
                </a:solidFill>
              </a14:hiddenFill>
            </a:ext>
          </a:extLst>
        </p:spPr>
      </p:pic>
      <p:sp>
        <p:nvSpPr>
          <p:cNvPr id="11" name="Zaoblený obdélník 10"/>
          <p:cNvSpPr/>
          <p:nvPr/>
        </p:nvSpPr>
        <p:spPr>
          <a:xfrm>
            <a:off x="2858806" y="2180705"/>
            <a:ext cx="2465041" cy="53483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Soutok Labe a Ploučnice</a:t>
            </a:r>
          </a:p>
        </p:txBody>
      </p:sp>
      <p:sp>
        <p:nvSpPr>
          <p:cNvPr id="12" name="Zaoblený obdélník 11"/>
          <p:cNvSpPr/>
          <p:nvPr/>
        </p:nvSpPr>
        <p:spPr>
          <a:xfrm>
            <a:off x="13794169" y="8195239"/>
            <a:ext cx="2204823" cy="28095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Soutok Labe a Vltavy</a:t>
            </a:r>
          </a:p>
        </p:txBody>
      </p:sp>
      <p:sp>
        <p:nvSpPr>
          <p:cNvPr id="15" name="Zaoblený obdélník 14"/>
          <p:cNvSpPr/>
          <p:nvPr/>
        </p:nvSpPr>
        <p:spPr>
          <a:xfrm>
            <a:off x="898305" y="4522304"/>
            <a:ext cx="2676764" cy="39389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Soutok Labe a Ohře</a:t>
            </a:r>
          </a:p>
        </p:txBody>
      </p:sp>
      <p:pic>
        <p:nvPicPr>
          <p:cNvPr id="2064" name="Picture 16" descr="https://upload.wikimedia.org/wikipedia/commons/c/cc/Usti_skala.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4624"/>
          <a:stretch/>
        </p:blipFill>
        <p:spPr bwMode="auto">
          <a:xfrm>
            <a:off x="3824426" y="2775238"/>
            <a:ext cx="2322481" cy="1661323"/>
          </a:xfrm>
          <a:prstGeom prst="rect">
            <a:avLst/>
          </a:prstGeom>
          <a:noFill/>
          <a:extLst>
            <a:ext uri="{909E8E84-426E-40DD-AFC4-6F175D3DCCD1}">
              <a14:hiddenFill xmlns:a14="http://schemas.microsoft.com/office/drawing/2010/main">
                <a:solidFill>
                  <a:srgbClr val="FFFFFF"/>
                </a:solidFill>
              </a14:hiddenFill>
            </a:ext>
          </a:extLst>
        </p:spPr>
      </p:pic>
      <p:sp>
        <p:nvSpPr>
          <p:cNvPr id="17" name="Zaoblený obdélník 16"/>
          <p:cNvSpPr/>
          <p:nvPr/>
        </p:nvSpPr>
        <p:spPr>
          <a:xfrm>
            <a:off x="3793816" y="4499495"/>
            <a:ext cx="2322481" cy="62730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Soutok Labe a Bíliny v Ústí nad Labem</a:t>
            </a:r>
          </a:p>
        </p:txBody>
      </p:sp>
      <p:pic>
        <p:nvPicPr>
          <p:cNvPr id="2066" name="Picture 18" descr="https://upload.wikimedia.org/wikipedia/commons/thumb/2/2c/Port_hamburg_panorama.jpg/1920px-Port_hamburg_panorama.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77179" y="5261566"/>
            <a:ext cx="7576137" cy="1467876"/>
          </a:xfrm>
          <a:prstGeom prst="rect">
            <a:avLst/>
          </a:prstGeom>
          <a:noFill/>
          <a:extLst>
            <a:ext uri="{909E8E84-426E-40DD-AFC4-6F175D3DCCD1}">
              <a14:hiddenFill xmlns:a14="http://schemas.microsoft.com/office/drawing/2010/main">
                <a:solidFill>
                  <a:srgbClr val="FFFFFF"/>
                </a:solidFill>
              </a14:hiddenFill>
            </a:ext>
          </a:extLst>
        </p:spPr>
      </p:pic>
      <p:sp>
        <p:nvSpPr>
          <p:cNvPr id="19" name="Zaoblený obdélník 18"/>
          <p:cNvSpPr/>
          <p:nvPr/>
        </p:nvSpPr>
        <p:spPr>
          <a:xfrm>
            <a:off x="8684273" y="6214803"/>
            <a:ext cx="3013559" cy="45377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Labe v hamburském přístavu</a:t>
            </a:r>
          </a:p>
        </p:txBody>
      </p:sp>
      <p:pic>
        <p:nvPicPr>
          <p:cNvPr id="2068" name="Picture 20" descr="Přístav Chvaletic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068355" y="2878326"/>
            <a:ext cx="2929982" cy="2108214"/>
          </a:xfrm>
          <a:prstGeom prst="rect">
            <a:avLst/>
          </a:prstGeom>
          <a:noFill/>
          <a:extLst>
            <a:ext uri="{909E8E84-426E-40DD-AFC4-6F175D3DCCD1}">
              <a14:hiddenFill xmlns:a14="http://schemas.microsoft.com/office/drawing/2010/main">
                <a:solidFill>
                  <a:srgbClr val="FFFFFF"/>
                </a:solidFill>
              </a14:hiddenFill>
            </a:ext>
          </a:extLst>
        </p:spPr>
      </p:pic>
      <p:sp>
        <p:nvSpPr>
          <p:cNvPr id="21" name="Zaoblený obdélník 20"/>
          <p:cNvSpPr/>
          <p:nvPr/>
        </p:nvSpPr>
        <p:spPr>
          <a:xfrm>
            <a:off x="6765398" y="2904675"/>
            <a:ext cx="2216075" cy="210414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Střední část toku Labe je důležitou vodní cestou. Přístav Chvaletice</a:t>
            </a:r>
          </a:p>
        </p:txBody>
      </p:sp>
      <p:pic>
        <p:nvPicPr>
          <p:cNvPr id="2070" name="Picture 22" descr="https://www.tyden.cz/obrazek/201510/561b934262517/crop-885005-ohre-labe_520x250.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894769" y="2758129"/>
            <a:ext cx="2680300" cy="1663483"/>
          </a:xfrm>
          <a:prstGeom prst="rect">
            <a:avLst/>
          </a:prstGeom>
          <a:noFill/>
          <a:extLst>
            <a:ext uri="{909E8E84-426E-40DD-AFC4-6F175D3DCCD1}">
              <a14:hiddenFill xmlns:a14="http://schemas.microsoft.com/office/drawing/2010/main">
                <a:solidFill>
                  <a:srgbClr val="FFFFFF"/>
                </a:solidFill>
              </a14:hiddenFill>
            </a:ext>
          </a:extLst>
        </p:spPr>
      </p:pic>
      <p:sp>
        <p:nvSpPr>
          <p:cNvPr id="23" name="Zaoblený obdélník 22"/>
          <p:cNvSpPr/>
          <p:nvPr/>
        </p:nvSpPr>
        <p:spPr>
          <a:xfrm>
            <a:off x="8383770" y="2269729"/>
            <a:ext cx="3614567" cy="39389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Soutok Labe a Vltavy</a:t>
            </a:r>
          </a:p>
        </p:txBody>
      </p:sp>
    </p:spTree>
    <p:extLst>
      <p:ext uri="{BB962C8B-B14F-4D97-AF65-F5344CB8AC3E}">
        <p14:creationId xmlns:p14="http://schemas.microsoft.com/office/powerpoint/2010/main" val="46423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fade">
                                      <p:cBhvr>
                                        <p:cTn id="17" dur="500"/>
                                        <p:tgtEl>
                                          <p:spTgt spid="20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fade">
                                      <p:cBhvr>
                                        <p:cTn id="37" dur="500"/>
                                        <p:tgtEl>
                                          <p:spTgt spid="20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70"/>
                                        </p:tgtEl>
                                        <p:attrNameLst>
                                          <p:attrName>style.visibility</p:attrName>
                                        </p:attrNameLst>
                                      </p:cBhvr>
                                      <p:to>
                                        <p:strVal val="visible"/>
                                      </p:to>
                                    </p:set>
                                    <p:animEffect transition="in" filter="fade">
                                      <p:cBhvr>
                                        <p:cTn id="47" dur="500"/>
                                        <p:tgtEl>
                                          <p:spTgt spid="207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64"/>
                                        </p:tgtEl>
                                        <p:attrNameLst>
                                          <p:attrName>style.visibility</p:attrName>
                                        </p:attrNameLst>
                                      </p:cBhvr>
                                      <p:to>
                                        <p:strVal val="visible"/>
                                      </p:to>
                                    </p:set>
                                    <p:animEffect transition="in" filter="fade">
                                      <p:cBhvr>
                                        <p:cTn id="57" dur="500"/>
                                        <p:tgtEl>
                                          <p:spTgt spid="206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068"/>
                                        </p:tgtEl>
                                        <p:attrNameLst>
                                          <p:attrName>style.visibility</p:attrName>
                                        </p:attrNameLst>
                                      </p:cBhvr>
                                      <p:to>
                                        <p:strVal val="visible"/>
                                      </p:to>
                                    </p:set>
                                    <p:animEffect transition="in" filter="fade">
                                      <p:cBhvr>
                                        <p:cTn id="72" dur="500"/>
                                        <p:tgtEl>
                                          <p:spTgt spid="206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066"/>
                                        </p:tgtEl>
                                        <p:attrNameLst>
                                          <p:attrName>style.visibility</p:attrName>
                                        </p:attrNameLst>
                                      </p:cBhvr>
                                      <p:to>
                                        <p:strVal val="visible"/>
                                      </p:to>
                                    </p:set>
                                    <p:animEffect transition="in" filter="fade">
                                      <p:cBhvr>
                                        <p:cTn id="77" dur="500"/>
                                        <p:tgtEl>
                                          <p:spTgt spid="206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2" grpId="0" animBg="1"/>
      <p:bldP spid="15" grpId="0" animBg="1"/>
      <p:bldP spid="17" grpId="0" animBg="1"/>
      <p:bldP spid="19" grpId="0" animBg="1"/>
      <p:bldP spid="21"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388620" y="4435254"/>
            <a:ext cx="6382703" cy="2048926"/>
          </a:xfrm>
        </p:spPr>
        <p:txBody>
          <a:bodyPr/>
          <a:lstStyle/>
          <a:p>
            <a:pPr marL="0" indent="0">
              <a:buNone/>
            </a:pPr>
            <a:r>
              <a:rPr lang="cs-CZ" dirty="0"/>
              <a:t>Na mapě vpravo najdeš Labe pod názvem Elbe, na obrázku nahoře je německé město </a:t>
            </a:r>
            <a:r>
              <a:rPr lang="cs-CZ" dirty="0" err="1"/>
              <a:t>Cuxhaven</a:t>
            </a:r>
            <a:r>
              <a:rPr lang="cs-CZ" dirty="0"/>
              <a:t>, u něž Labe ústí do Severního moře.</a:t>
            </a:r>
          </a:p>
        </p:txBody>
      </p:sp>
      <p:pic>
        <p:nvPicPr>
          <p:cNvPr id="4" name="Obrázek 3"/>
          <p:cNvPicPr>
            <a:picLocks noChangeAspect="1"/>
          </p:cNvPicPr>
          <p:nvPr/>
        </p:nvPicPr>
        <p:blipFill>
          <a:blip r:embed="rId2"/>
          <a:stretch>
            <a:fillRect/>
          </a:stretch>
        </p:blipFill>
        <p:spPr>
          <a:xfrm>
            <a:off x="6771323" y="1504279"/>
            <a:ext cx="5173028" cy="5244184"/>
          </a:xfrm>
          <a:prstGeom prst="rect">
            <a:avLst/>
          </a:prstGeom>
        </p:spPr>
      </p:pic>
      <p:pic>
        <p:nvPicPr>
          <p:cNvPr id="5" name="Obrázek 4"/>
          <p:cNvPicPr>
            <a:picLocks noChangeAspect="1"/>
          </p:cNvPicPr>
          <p:nvPr/>
        </p:nvPicPr>
        <p:blipFill>
          <a:blip r:embed="rId3"/>
          <a:stretch>
            <a:fillRect/>
          </a:stretch>
        </p:blipFill>
        <p:spPr>
          <a:xfrm>
            <a:off x="388620" y="209550"/>
            <a:ext cx="6382703" cy="4070129"/>
          </a:xfrm>
          <a:prstGeom prst="rect">
            <a:avLst/>
          </a:prstGeom>
        </p:spPr>
      </p:pic>
      <p:pic>
        <p:nvPicPr>
          <p:cNvPr id="1026" name="Picture 2" descr="Snímek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4674" y="196135"/>
            <a:ext cx="1593215" cy="1247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169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ázek 19"/>
          <p:cNvPicPr>
            <a:picLocks noChangeAspect="1"/>
          </p:cNvPicPr>
          <p:nvPr/>
        </p:nvPicPr>
        <p:blipFill rotWithShape="1">
          <a:blip r:embed="rId2" cstate="email">
            <a:extLst>
              <a:ext uri="{28A0092B-C50C-407E-A947-70E740481C1C}">
                <a14:useLocalDpi xmlns:a14="http://schemas.microsoft.com/office/drawing/2010/main"/>
              </a:ext>
            </a:extLst>
          </a:blip>
          <a:srcRect l="1256"/>
          <a:stretch/>
        </p:blipFill>
        <p:spPr>
          <a:xfrm rot="5400000">
            <a:off x="7034232" y="1350267"/>
            <a:ext cx="3960000" cy="5505278"/>
          </a:xfrm>
          <a:prstGeom prst="rect">
            <a:avLst/>
          </a:prstGeom>
        </p:spPr>
      </p:pic>
      <p:sp>
        <p:nvSpPr>
          <p:cNvPr id="2" name="Nadpis 1"/>
          <p:cNvSpPr>
            <a:spLocks noGrp="1"/>
          </p:cNvSpPr>
          <p:nvPr>
            <p:ph type="title"/>
          </p:nvPr>
        </p:nvSpPr>
        <p:spPr>
          <a:xfrm>
            <a:off x="5701767" y="623559"/>
            <a:ext cx="3297798" cy="760290"/>
          </a:xfrm>
        </p:spPr>
        <p:txBody>
          <a:bodyPr>
            <a:noAutofit/>
          </a:bodyPr>
          <a:lstStyle/>
          <a:p>
            <a:pPr algn="ctr"/>
            <a:r>
              <a:rPr lang="cs-CZ" sz="6000" b="1" dirty="0"/>
              <a:t>Morava</a:t>
            </a:r>
          </a:p>
        </p:txBody>
      </p:sp>
      <p:sp>
        <p:nvSpPr>
          <p:cNvPr id="6" name="Zástupný symbol pro obsah 5"/>
          <p:cNvSpPr>
            <a:spLocks noGrp="1"/>
          </p:cNvSpPr>
          <p:nvPr>
            <p:ph idx="1"/>
          </p:nvPr>
        </p:nvSpPr>
        <p:spPr>
          <a:xfrm>
            <a:off x="289558" y="365128"/>
            <a:ext cx="5385281" cy="2445842"/>
          </a:xfrm>
        </p:spPr>
        <p:txBody>
          <a:bodyPr>
            <a:normAutofit fontScale="85000" lnSpcReduction="20000"/>
          </a:bodyPr>
          <a:lstStyle/>
          <a:p>
            <a:pPr marL="0" indent="0" algn="just">
              <a:lnSpc>
                <a:spcPct val="120000"/>
              </a:lnSpc>
              <a:spcBef>
                <a:spcPts val="0"/>
              </a:spcBef>
              <a:buNone/>
              <a:defRPr/>
            </a:pPr>
            <a:r>
              <a:rPr lang="cs-CZ" dirty="0">
                <a:latin typeface="Times New Roman" panose="02020603050405020304" pitchFamily="18" charset="0"/>
                <a:cs typeface="Times New Roman" panose="02020603050405020304" pitchFamily="18" charset="0"/>
              </a:rPr>
              <a:t>Pramení na svazích </a:t>
            </a:r>
            <a:r>
              <a:rPr lang="cs-CZ" b="1" dirty="0">
                <a:latin typeface="Times New Roman" panose="02020603050405020304" pitchFamily="18" charset="0"/>
                <a:cs typeface="Times New Roman" panose="02020603050405020304" pitchFamily="18" charset="0"/>
              </a:rPr>
              <a:t>Králického Sněžníku </a:t>
            </a:r>
            <a:r>
              <a:rPr lang="cs-CZ" dirty="0">
                <a:latin typeface="Times New Roman" panose="02020603050405020304" pitchFamily="18" charset="0"/>
                <a:cs typeface="Times New Roman" panose="02020603050405020304" pitchFamily="18" charset="0"/>
              </a:rPr>
              <a:t>v Jeseníkách. </a:t>
            </a:r>
          </a:p>
          <a:p>
            <a:pPr marL="0" indent="0" algn="just">
              <a:lnSpc>
                <a:spcPct val="120000"/>
              </a:lnSpc>
              <a:spcBef>
                <a:spcPts val="0"/>
              </a:spcBef>
              <a:buNone/>
              <a:defRPr/>
            </a:pPr>
            <a:r>
              <a:rPr lang="cs-CZ" dirty="0">
                <a:latin typeface="Times New Roman" panose="02020603050405020304" pitchFamily="18" charset="0"/>
                <a:cs typeface="Times New Roman" panose="02020603050405020304" pitchFamily="18" charset="0"/>
              </a:rPr>
              <a:t>Při jejím toku se rozkládají úrodné nížiny.</a:t>
            </a:r>
          </a:p>
          <a:p>
            <a:pPr marL="0" indent="0" algn="just">
              <a:lnSpc>
                <a:spcPct val="120000"/>
              </a:lnSpc>
              <a:spcBef>
                <a:spcPts val="0"/>
              </a:spcBef>
              <a:buNone/>
              <a:defRPr/>
            </a:pPr>
            <a:r>
              <a:rPr lang="cs-CZ" dirty="0">
                <a:latin typeface="Times New Roman" panose="02020603050405020304" pitchFamily="18" charset="0"/>
                <a:cs typeface="Times New Roman" panose="02020603050405020304" pitchFamily="18" charset="0"/>
              </a:rPr>
              <a:t>Teče k jihu a na hranicích se Slovenskem se vlévá do </a:t>
            </a:r>
            <a:r>
              <a:rPr lang="cs-CZ" b="1" dirty="0">
                <a:latin typeface="Times New Roman" panose="02020603050405020304" pitchFamily="18" charset="0"/>
                <a:cs typeface="Times New Roman" panose="02020603050405020304" pitchFamily="18" charset="0"/>
              </a:rPr>
              <a:t>Dunaje</a:t>
            </a:r>
            <a:r>
              <a:rPr lang="cs-CZ" dirty="0">
                <a:latin typeface="Times New Roman" panose="02020603050405020304" pitchFamily="18" charset="0"/>
                <a:cs typeface="Times New Roman" panose="02020603050405020304" pitchFamily="18" charset="0"/>
              </a:rPr>
              <a:t>, který odvádí vodu do </a:t>
            </a:r>
            <a:r>
              <a:rPr lang="cs-CZ" b="1" dirty="0">
                <a:latin typeface="Times New Roman" panose="02020603050405020304" pitchFamily="18" charset="0"/>
                <a:cs typeface="Times New Roman" panose="02020603050405020304" pitchFamily="18" charset="0"/>
              </a:rPr>
              <a:t>Černého moře</a:t>
            </a:r>
            <a:r>
              <a:rPr lang="cs-CZ" dirty="0">
                <a:latin typeface="Times New Roman" panose="02020603050405020304" pitchFamily="18" charset="0"/>
                <a:cs typeface="Times New Roman" panose="02020603050405020304" pitchFamily="18" charset="0"/>
              </a:rPr>
              <a:t>. </a:t>
            </a:r>
          </a:p>
          <a:p>
            <a:pPr marL="0" indent="0" algn="just">
              <a:buNone/>
            </a:pPr>
            <a:endParaRPr lang="cs-CZ" dirty="0"/>
          </a:p>
        </p:txBody>
      </p:sp>
      <p:pic>
        <p:nvPicPr>
          <p:cNvPr id="5" name="Obrázek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99398" y="407934"/>
            <a:ext cx="2567475" cy="1533112"/>
          </a:xfrm>
          <a:prstGeom prst="rect">
            <a:avLst/>
          </a:prstGeom>
        </p:spPr>
      </p:pic>
      <p:sp>
        <p:nvSpPr>
          <p:cNvPr id="22" name="Obdélník 21"/>
          <p:cNvSpPr/>
          <p:nvPr/>
        </p:nvSpPr>
        <p:spPr>
          <a:xfrm>
            <a:off x="428313" y="3081486"/>
            <a:ext cx="1645920" cy="379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Pravé přítoky:</a:t>
            </a:r>
          </a:p>
        </p:txBody>
      </p:sp>
      <p:pic>
        <p:nvPicPr>
          <p:cNvPr id="25" name="Obrázek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7005409" y="1379089"/>
            <a:ext cx="3990717" cy="5478350"/>
          </a:xfrm>
          <a:prstGeom prst="rect">
            <a:avLst/>
          </a:prstGeom>
        </p:spPr>
      </p:pic>
      <p:sp>
        <p:nvSpPr>
          <p:cNvPr id="26" name="Zaoblený obdélník 25"/>
          <p:cNvSpPr/>
          <p:nvPr/>
        </p:nvSpPr>
        <p:spPr>
          <a:xfrm>
            <a:off x="571324" y="3633788"/>
            <a:ext cx="1245742" cy="49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Haná</a:t>
            </a:r>
          </a:p>
        </p:txBody>
      </p:sp>
      <p:pic>
        <p:nvPicPr>
          <p:cNvPr id="30" name="Obrázek 2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7041853" y="1415532"/>
            <a:ext cx="3960000" cy="5436182"/>
          </a:xfrm>
          <a:prstGeom prst="rect">
            <a:avLst/>
          </a:prstGeom>
        </p:spPr>
      </p:pic>
      <p:sp>
        <p:nvSpPr>
          <p:cNvPr id="32" name="Zaoblený obdélník 31"/>
          <p:cNvSpPr/>
          <p:nvPr/>
        </p:nvSpPr>
        <p:spPr>
          <a:xfrm>
            <a:off x="571324" y="4215836"/>
            <a:ext cx="1245742" cy="49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Dyje</a:t>
            </a:r>
          </a:p>
        </p:txBody>
      </p:sp>
      <p:pic>
        <p:nvPicPr>
          <p:cNvPr id="33" name="Obrázek 3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7055316" y="1415532"/>
            <a:ext cx="3960000" cy="5436182"/>
          </a:xfrm>
          <a:prstGeom prst="rect">
            <a:avLst/>
          </a:prstGeom>
        </p:spPr>
      </p:pic>
      <p:sp>
        <p:nvSpPr>
          <p:cNvPr id="35" name="Obdélník 34"/>
          <p:cNvSpPr/>
          <p:nvPr/>
        </p:nvSpPr>
        <p:spPr>
          <a:xfrm>
            <a:off x="7763672" y="6309305"/>
            <a:ext cx="3025470" cy="350865"/>
          </a:xfrm>
          <a:prstGeom prst="rect">
            <a:avLst/>
          </a:prstGeom>
        </p:spPr>
        <p:txBody>
          <a:bodyPr wrap="square">
            <a:spAutoFit/>
          </a:bodyPr>
          <a:lstStyle/>
          <a:p>
            <a:pPr>
              <a:lnSpc>
                <a:spcPct val="120000"/>
              </a:lnSpc>
              <a:spcBef>
                <a:spcPts val="0"/>
              </a:spcBef>
              <a:defRPr/>
            </a:pPr>
            <a:r>
              <a:rPr lang="cs-CZ" sz="1400" dirty="0">
                <a:latin typeface="Times New Roman" panose="02020603050405020304" pitchFamily="18" charset="0"/>
                <a:cs typeface="Times New Roman" panose="02020603050405020304" pitchFamily="18" charset="0"/>
              </a:rPr>
              <a:t>Šipky ukazují řeky od jejich pramene.</a:t>
            </a:r>
            <a:endParaRPr lang="cs-CZ" sz="1400" b="1" dirty="0">
              <a:latin typeface="Times New Roman" panose="02020603050405020304" pitchFamily="18" charset="0"/>
              <a:cs typeface="Times New Roman" panose="02020603050405020304" pitchFamily="18" charset="0"/>
            </a:endParaRPr>
          </a:p>
        </p:txBody>
      </p:sp>
      <p:sp>
        <p:nvSpPr>
          <p:cNvPr id="36" name="Obdélník 35"/>
          <p:cNvSpPr/>
          <p:nvPr/>
        </p:nvSpPr>
        <p:spPr>
          <a:xfrm>
            <a:off x="2405586" y="3081486"/>
            <a:ext cx="1645920" cy="379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Levé přítoky:</a:t>
            </a:r>
          </a:p>
        </p:txBody>
      </p:sp>
      <p:sp>
        <p:nvSpPr>
          <p:cNvPr id="38" name="Zaoblený obdélník 37"/>
          <p:cNvSpPr/>
          <p:nvPr/>
        </p:nvSpPr>
        <p:spPr>
          <a:xfrm>
            <a:off x="2620686" y="3633788"/>
            <a:ext cx="1245742" cy="49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Desná</a:t>
            </a:r>
          </a:p>
        </p:txBody>
      </p:sp>
      <p:pic>
        <p:nvPicPr>
          <p:cNvPr id="39" name="Obrázek 3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7048791" y="1415532"/>
            <a:ext cx="3960000" cy="5436182"/>
          </a:xfrm>
          <a:prstGeom prst="rect">
            <a:avLst/>
          </a:prstGeom>
        </p:spPr>
      </p:pic>
      <p:sp>
        <p:nvSpPr>
          <p:cNvPr id="43" name="Zaoblený obdélník 42"/>
          <p:cNvSpPr/>
          <p:nvPr/>
        </p:nvSpPr>
        <p:spPr>
          <a:xfrm>
            <a:off x="2612143" y="4229463"/>
            <a:ext cx="1245742" cy="49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Oskava</a:t>
            </a:r>
          </a:p>
        </p:txBody>
      </p:sp>
      <p:pic>
        <p:nvPicPr>
          <p:cNvPr id="44" name="Obrázek 4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a:off x="7047271" y="1415532"/>
            <a:ext cx="3960000" cy="5436182"/>
          </a:xfrm>
          <a:prstGeom prst="rect">
            <a:avLst/>
          </a:prstGeom>
        </p:spPr>
      </p:pic>
      <p:sp>
        <p:nvSpPr>
          <p:cNvPr id="46" name="Zaoblený obdélník 45"/>
          <p:cNvSpPr/>
          <p:nvPr/>
        </p:nvSpPr>
        <p:spPr>
          <a:xfrm>
            <a:off x="2609798" y="4825138"/>
            <a:ext cx="1245742" cy="49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Bečva</a:t>
            </a:r>
          </a:p>
        </p:txBody>
      </p:sp>
      <p:pic>
        <p:nvPicPr>
          <p:cNvPr id="47" name="Obrázek 4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a:off x="7041852" y="1415532"/>
            <a:ext cx="3960000" cy="5436182"/>
          </a:xfrm>
          <a:prstGeom prst="rect">
            <a:avLst/>
          </a:prstGeom>
        </p:spPr>
      </p:pic>
      <p:sp>
        <p:nvSpPr>
          <p:cNvPr id="49" name="Zaoblený obdélník 48"/>
          <p:cNvSpPr/>
          <p:nvPr/>
        </p:nvSpPr>
        <p:spPr>
          <a:xfrm>
            <a:off x="2620686" y="5420813"/>
            <a:ext cx="1245742" cy="49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Dřevnice</a:t>
            </a:r>
          </a:p>
        </p:txBody>
      </p:sp>
      <p:pic>
        <p:nvPicPr>
          <p:cNvPr id="50" name="Obrázek 4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5400000">
            <a:off x="7035327" y="1398637"/>
            <a:ext cx="3960000" cy="5436182"/>
          </a:xfrm>
          <a:prstGeom prst="rect">
            <a:avLst/>
          </a:prstGeom>
        </p:spPr>
      </p:pic>
      <p:sp>
        <p:nvSpPr>
          <p:cNvPr id="52" name="Zaoblený obdélník 51"/>
          <p:cNvSpPr/>
          <p:nvPr/>
        </p:nvSpPr>
        <p:spPr>
          <a:xfrm>
            <a:off x="2620686" y="6004477"/>
            <a:ext cx="1245742" cy="49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Olšava</a:t>
            </a:r>
          </a:p>
        </p:txBody>
      </p:sp>
      <p:pic>
        <p:nvPicPr>
          <p:cNvPr id="53" name="Obrázek 5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400000">
            <a:off x="7028388" y="1391726"/>
            <a:ext cx="3960000" cy="5436182"/>
          </a:xfrm>
          <a:prstGeom prst="rect">
            <a:avLst/>
          </a:prstGeom>
        </p:spPr>
      </p:pic>
      <p:sp>
        <p:nvSpPr>
          <p:cNvPr id="34" name="Šipka doprava 33"/>
          <p:cNvSpPr/>
          <p:nvPr/>
        </p:nvSpPr>
        <p:spPr>
          <a:xfrm rot="1686861">
            <a:off x="8497578" y="4233555"/>
            <a:ext cx="673317" cy="28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Dyje</a:t>
            </a:r>
          </a:p>
        </p:txBody>
      </p:sp>
      <p:sp>
        <p:nvSpPr>
          <p:cNvPr id="31" name="Šipka doprava 30"/>
          <p:cNvSpPr/>
          <p:nvPr/>
        </p:nvSpPr>
        <p:spPr>
          <a:xfrm rot="1843725">
            <a:off x="9559795" y="4081912"/>
            <a:ext cx="673317" cy="28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Haná</a:t>
            </a:r>
          </a:p>
        </p:txBody>
      </p:sp>
      <p:sp>
        <p:nvSpPr>
          <p:cNvPr id="51" name="Šipka doleva 50"/>
          <p:cNvSpPr/>
          <p:nvPr/>
        </p:nvSpPr>
        <p:spPr>
          <a:xfrm rot="627057">
            <a:off x="10922056" y="4400698"/>
            <a:ext cx="680376" cy="3011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Bečva</a:t>
            </a:r>
          </a:p>
        </p:txBody>
      </p:sp>
      <p:sp>
        <p:nvSpPr>
          <p:cNvPr id="48" name="Šipka doleva 47"/>
          <p:cNvSpPr/>
          <p:nvPr/>
        </p:nvSpPr>
        <p:spPr>
          <a:xfrm rot="20084948">
            <a:off x="11283915" y="4080675"/>
            <a:ext cx="680376" cy="3011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Bečva</a:t>
            </a:r>
          </a:p>
        </p:txBody>
      </p:sp>
      <p:sp>
        <p:nvSpPr>
          <p:cNvPr id="45" name="Šipka doleva 44"/>
          <p:cNvSpPr/>
          <p:nvPr/>
        </p:nvSpPr>
        <p:spPr>
          <a:xfrm rot="1521031">
            <a:off x="10400467" y="3778649"/>
            <a:ext cx="680376" cy="3011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Oskava</a:t>
            </a:r>
          </a:p>
        </p:txBody>
      </p:sp>
      <p:sp>
        <p:nvSpPr>
          <p:cNvPr id="42" name="Šipka doleva 41"/>
          <p:cNvSpPr/>
          <p:nvPr/>
        </p:nvSpPr>
        <p:spPr>
          <a:xfrm rot="20648732">
            <a:off x="10446844" y="3405434"/>
            <a:ext cx="680376" cy="3011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Desná</a:t>
            </a:r>
          </a:p>
        </p:txBody>
      </p:sp>
      <p:sp>
        <p:nvSpPr>
          <p:cNvPr id="27" name="Šipka doprava 26"/>
          <p:cNvSpPr/>
          <p:nvPr/>
        </p:nvSpPr>
        <p:spPr>
          <a:xfrm rot="5400000">
            <a:off x="9873544" y="3038069"/>
            <a:ext cx="469873" cy="27080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29" name="Obdélník 28"/>
          <p:cNvSpPr/>
          <p:nvPr/>
        </p:nvSpPr>
        <p:spPr>
          <a:xfrm>
            <a:off x="9645409" y="2349305"/>
            <a:ext cx="999136" cy="461665"/>
          </a:xfrm>
          <a:prstGeom prst="rect">
            <a:avLst/>
          </a:prstGeom>
        </p:spPr>
        <p:txBody>
          <a:bodyPr wrap="square">
            <a:spAutoFit/>
          </a:bodyPr>
          <a:lstStyle/>
          <a:p>
            <a:pPr>
              <a:lnSpc>
                <a:spcPct val="120000"/>
              </a:lnSpc>
              <a:spcBef>
                <a:spcPts val="0"/>
              </a:spcBef>
              <a:defRPr/>
            </a:pPr>
            <a:r>
              <a:rPr lang="cs-CZ" sz="2000" dirty="0">
                <a:latin typeface="Times New Roman" panose="02020603050405020304" pitchFamily="18" charset="0"/>
                <a:cs typeface="Times New Roman" panose="02020603050405020304" pitchFamily="18" charset="0"/>
              </a:rPr>
              <a:t>pramen</a:t>
            </a:r>
            <a:endParaRPr lang="cs-CZ" sz="2000" b="1" dirty="0">
              <a:latin typeface="Times New Roman" panose="02020603050405020304" pitchFamily="18" charset="0"/>
              <a:cs typeface="Times New Roman" panose="02020603050405020304" pitchFamily="18" charset="0"/>
            </a:endParaRPr>
          </a:p>
        </p:txBody>
      </p:sp>
      <p:sp>
        <p:nvSpPr>
          <p:cNvPr id="28" name="Obdélník 27"/>
          <p:cNvSpPr/>
          <p:nvPr/>
        </p:nvSpPr>
        <p:spPr>
          <a:xfrm rot="19131921">
            <a:off x="10394861" y="5274884"/>
            <a:ext cx="1324683" cy="424732"/>
          </a:xfrm>
          <a:prstGeom prst="rect">
            <a:avLst/>
          </a:prstGeom>
        </p:spPr>
        <p:txBody>
          <a:bodyPr wrap="square">
            <a:spAutoFit/>
          </a:bodyPr>
          <a:lstStyle/>
          <a:p>
            <a:pPr>
              <a:lnSpc>
                <a:spcPct val="120000"/>
              </a:lnSpc>
              <a:spcBef>
                <a:spcPts val="0"/>
              </a:spcBef>
              <a:defRPr/>
            </a:pPr>
            <a:r>
              <a:rPr lang="cs-CZ" dirty="0">
                <a:latin typeface="Times New Roman" panose="02020603050405020304" pitchFamily="18" charset="0"/>
                <a:cs typeface="Times New Roman" panose="02020603050405020304" pitchFamily="18" charset="0"/>
              </a:rPr>
              <a:t>Černé moře</a:t>
            </a:r>
            <a:endParaRPr lang="cs-CZ" b="1" dirty="0">
              <a:latin typeface="Times New Roman" panose="02020603050405020304" pitchFamily="18" charset="0"/>
              <a:cs typeface="Times New Roman" panose="02020603050405020304" pitchFamily="18" charset="0"/>
            </a:endParaRPr>
          </a:p>
        </p:txBody>
      </p:sp>
      <p:sp>
        <p:nvSpPr>
          <p:cNvPr id="54" name="Šipka doleva 53"/>
          <p:cNvSpPr/>
          <p:nvPr/>
        </p:nvSpPr>
        <p:spPr>
          <a:xfrm>
            <a:off x="10860882" y="4777378"/>
            <a:ext cx="680376" cy="3011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Bečva</a:t>
            </a:r>
          </a:p>
        </p:txBody>
      </p:sp>
    </p:spTree>
    <p:extLst>
      <p:ext uri="{BB962C8B-B14F-4D97-AF65-F5344CB8AC3E}">
        <p14:creationId xmlns:p14="http://schemas.microsoft.com/office/powerpoint/2010/main" val="399067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20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80">
                                          <p:stCondLst>
                                            <p:cond delay="0"/>
                                          </p:stCondLst>
                                        </p:cTn>
                                        <p:tgtEl>
                                          <p:spTgt spid="27"/>
                                        </p:tgtEl>
                                      </p:cBhvr>
                                    </p:animEffect>
                                    <p:anim calcmode="lin" valueType="num">
                                      <p:cBhvr>
                                        <p:cTn id="31"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6" dur="26">
                                          <p:stCondLst>
                                            <p:cond delay="650"/>
                                          </p:stCondLst>
                                        </p:cTn>
                                        <p:tgtEl>
                                          <p:spTgt spid="27"/>
                                        </p:tgtEl>
                                      </p:cBhvr>
                                      <p:to x="100000" y="60000"/>
                                    </p:animScale>
                                    <p:animScale>
                                      <p:cBhvr>
                                        <p:cTn id="37" dur="166" decel="50000">
                                          <p:stCondLst>
                                            <p:cond delay="676"/>
                                          </p:stCondLst>
                                        </p:cTn>
                                        <p:tgtEl>
                                          <p:spTgt spid="27"/>
                                        </p:tgtEl>
                                      </p:cBhvr>
                                      <p:to x="100000" y="100000"/>
                                    </p:animScale>
                                    <p:animScale>
                                      <p:cBhvr>
                                        <p:cTn id="38" dur="26">
                                          <p:stCondLst>
                                            <p:cond delay="1312"/>
                                          </p:stCondLst>
                                        </p:cTn>
                                        <p:tgtEl>
                                          <p:spTgt spid="27"/>
                                        </p:tgtEl>
                                      </p:cBhvr>
                                      <p:to x="100000" y="80000"/>
                                    </p:animScale>
                                    <p:animScale>
                                      <p:cBhvr>
                                        <p:cTn id="39" dur="166" decel="50000">
                                          <p:stCondLst>
                                            <p:cond delay="1338"/>
                                          </p:stCondLst>
                                        </p:cTn>
                                        <p:tgtEl>
                                          <p:spTgt spid="27"/>
                                        </p:tgtEl>
                                      </p:cBhvr>
                                      <p:to x="100000" y="100000"/>
                                    </p:animScale>
                                    <p:animScale>
                                      <p:cBhvr>
                                        <p:cTn id="40" dur="26">
                                          <p:stCondLst>
                                            <p:cond delay="1642"/>
                                          </p:stCondLst>
                                        </p:cTn>
                                        <p:tgtEl>
                                          <p:spTgt spid="27"/>
                                        </p:tgtEl>
                                      </p:cBhvr>
                                      <p:to x="100000" y="90000"/>
                                    </p:animScale>
                                    <p:animScale>
                                      <p:cBhvr>
                                        <p:cTn id="41" dur="166" decel="50000">
                                          <p:stCondLst>
                                            <p:cond delay="1668"/>
                                          </p:stCondLst>
                                        </p:cTn>
                                        <p:tgtEl>
                                          <p:spTgt spid="27"/>
                                        </p:tgtEl>
                                      </p:cBhvr>
                                      <p:to x="100000" y="100000"/>
                                    </p:animScale>
                                    <p:animScale>
                                      <p:cBhvr>
                                        <p:cTn id="42" dur="26">
                                          <p:stCondLst>
                                            <p:cond delay="1808"/>
                                          </p:stCondLst>
                                        </p:cTn>
                                        <p:tgtEl>
                                          <p:spTgt spid="27"/>
                                        </p:tgtEl>
                                      </p:cBhvr>
                                      <p:to x="100000" y="95000"/>
                                    </p:animScale>
                                    <p:animScale>
                                      <p:cBhvr>
                                        <p:cTn id="43" dur="166" decel="50000">
                                          <p:stCondLst>
                                            <p:cond delay="1834"/>
                                          </p:stCondLst>
                                        </p:cTn>
                                        <p:tgtEl>
                                          <p:spTgt spid="27"/>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1000"/>
                                        <p:tgtEl>
                                          <p:spTgt spid="28"/>
                                        </p:tgtEl>
                                      </p:cBhvr>
                                    </p:animEffect>
                                    <p:anim calcmode="lin" valueType="num">
                                      <p:cBhvr>
                                        <p:cTn id="54" dur="1000" fill="hold"/>
                                        <p:tgtEl>
                                          <p:spTgt spid="28"/>
                                        </p:tgtEl>
                                        <p:attrNameLst>
                                          <p:attrName>ppt_x</p:attrName>
                                        </p:attrNameLst>
                                      </p:cBhvr>
                                      <p:tavLst>
                                        <p:tav tm="0">
                                          <p:val>
                                            <p:strVal val="#ppt_x"/>
                                          </p:val>
                                        </p:tav>
                                        <p:tav tm="100000">
                                          <p:val>
                                            <p:strVal val="#ppt_x"/>
                                          </p:val>
                                        </p:tav>
                                      </p:tavLst>
                                    </p:anim>
                                    <p:anim calcmode="lin" valueType="num">
                                      <p:cBhvr>
                                        <p:cTn id="5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10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down)">
                                      <p:cBhvr>
                                        <p:cTn id="75" dur="580">
                                          <p:stCondLst>
                                            <p:cond delay="0"/>
                                          </p:stCondLst>
                                        </p:cTn>
                                        <p:tgtEl>
                                          <p:spTgt spid="31"/>
                                        </p:tgtEl>
                                      </p:cBhvr>
                                    </p:animEffect>
                                    <p:anim calcmode="lin" valueType="num">
                                      <p:cBhvr>
                                        <p:cTn id="7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81" dur="26">
                                          <p:stCondLst>
                                            <p:cond delay="650"/>
                                          </p:stCondLst>
                                        </p:cTn>
                                        <p:tgtEl>
                                          <p:spTgt spid="31"/>
                                        </p:tgtEl>
                                      </p:cBhvr>
                                      <p:to x="100000" y="60000"/>
                                    </p:animScale>
                                    <p:animScale>
                                      <p:cBhvr>
                                        <p:cTn id="82" dur="166" decel="50000">
                                          <p:stCondLst>
                                            <p:cond delay="676"/>
                                          </p:stCondLst>
                                        </p:cTn>
                                        <p:tgtEl>
                                          <p:spTgt spid="31"/>
                                        </p:tgtEl>
                                      </p:cBhvr>
                                      <p:to x="100000" y="100000"/>
                                    </p:animScale>
                                    <p:animScale>
                                      <p:cBhvr>
                                        <p:cTn id="83" dur="26">
                                          <p:stCondLst>
                                            <p:cond delay="1312"/>
                                          </p:stCondLst>
                                        </p:cTn>
                                        <p:tgtEl>
                                          <p:spTgt spid="31"/>
                                        </p:tgtEl>
                                      </p:cBhvr>
                                      <p:to x="100000" y="80000"/>
                                    </p:animScale>
                                    <p:animScale>
                                      <p:cBhvr>
                                        <p:cTn id="84" dur="166" decel="50000">
                                          <p:stCondLst>
                                            <p:cond delay="1338"/>
                                          </p:stCondLst>
                                        </p:cTn>
                                        <p:tgtEl>
                                          <p:spTgt spid="31"/>
                                        </p:tgtEl>
                                      </p:cBhvr>
                                      <p:to x="100000" y="100000"/>
                                    </p:animScale>
                                    <p:animScale>
                                      <p:cBhvr>
                                        <p:cTn id="85" dur="26">
                                          <p:stCondLst>
                                            <p:cond delay="1642"/>
                                          </p:stCondLst>
                                        </p:cTn>
                                        <p:tgtEl>
                                          <p:spTgt spid="31"/>
                                        </p:tgtEl>
                                      </p:cBhvr>
                                      <p:to x="100000" y="90000"/>
                                    </p:animScale>
                                    <p:animScale>
                                      <p:cBhvr>
                                        <p:cTn id="86" dur="166" decel="50000">
                                          <p:stCondLst>
                                            <p:cond delay="1668"/>
                                          </p:stCondLst>
                                        </p:cTn>
                                        <p:tgtEl>
                                          <p:spTgt spid="31"/>
                                        </p:tgtEl>
                                      </p:cBhvr>
                                      <p:to x="100000" y="100000"/>
                                    </p:animScale>
                                    <p:animScale>
                                      <p:cBhvr>
                                        <p:cTn id="87" dur="26">
                                          <p:stCondLst>
                                            <p:cond delay="1808"/>
                                          </p:stCondLst>
                                        </p:cTn>
                                        <p:tgtEl>
                                          <p:spTgt spid="31"/>
                                        </p:tgtEl>
                                      </p:cBhvr>
                                      <p:to x="100000" y="95000"/>
                                    </p:animScale>
                                    <p:animScale>
                                      <p:cBhvr>
                                        <p:cTn id="88" dur="166" decel="50000">
                                          <p:stCondLst>
                                            <p:cond delay="1834"/>
                                          </p:stCondLst>
                                        </p:cTn>
                                        <p:tgtEl>
                                          <p:spTgt spid="31"/>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fade">
                                      <p:cBhvr>
                                        <p:cTn id="93" dur="500"/>
                                        <p:tgtEl>
                                          <p:spTgt spid="3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1000"/>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26" presetClass="entr"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wipe(down)">
                                      <p:cBhvr>
                                        <p:cTn id="103" dur="580">
                                          <p:stCondLst>
                                            <p:cond delay="0"/>
                                          </p:stCondLst>
                                        </p:cTn>
                                        <p:tgtEl>
                                          <p:spTgt spid="34"/>
                                        </p:tgtEl>
                                      </p:cBhvr>
                                    </p:animEffect>
                                    <p:anim calcmode="lin" valueType="num">
                                      <p:cBhvr>
                                        <p:cTn id="104"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09" dur="26">
                                          <p:stCondLst>
                                            <p:cond delay="650"/>
                                          </p:stCondLst>
                                        </p:cTn>
                                        <p:tgtEl>
                                          <p:spTgt spid="34"/>
                                        </p:tgtEl>
                                      </p:cBhvr>
                                      <p:to x="100000" y="60000"/>
                                    </p:animScale>
                                    <p:animScale>
                                      <p:cBhvr>
                                        <p:cTn id="110" dur="166" decel="50000">
                                          <p:stCondLst>
                                            <p:cond delay="676"/>
                                          </p:stCondLst>
                                        </p:cTn>
                                        <p:tgtEl>
                                          <p:spTgt spid="34"/>
                                        </p:tgtEl>
                                      </p:cBhvr>
                                      <p:to x="100000" y="100000"/>
                                    </p:animScale>
                                    <p:animScale>
                                      <p:cBhvr>
                                        <p:cTn id="111" dur="26">
                                          <p:stCondLst>
                                            <p:cond delay="1312"/>
                                          </p:stCondLst>
                                        </p:cTn>
                                        <p:tgtEl>
                                          <p:spTgt spid="34"/>
                                        </p:tgtEl>
                                      </p:cBhvr>
                                      <p:to x="100000" y="80000"/>
                                    </p:animScale>
                                    <p:animScale>
                                      <p:cBhvr>
                                        <p:cTn id="112" dur="166" decel="50000">
                                          <p:stCondLst>
                                            <p:cond delay="1338"/>
                                          </p:stCondLst>
                                        </p:cTn>
                                        <p:tgtEl>
                                          <p:spTgt spid="34"/>
                                        </p:tgtEl>
                                      </p:cBhvr>
                                      <p:to x="100000" y="100000"/>
                                    </p:animScale>
                                    <p:animScale>
                                      <p:cBhvr>
                                        <p:cTn id="113" dur="26">
                                          <p:stCondLst>
                                            <p:cond delay="1642"/>
                                          </p:stCondLst>
                                        </p:cTn>
                                        <p:tgtEl>
                                          <p:spTgt spid="34"/>
                                        </p:tgtEl>
                                      </p:cBhvr>
                                      <p:to x="100000" y="90000"/>
                                    </p:animScale>
                                    <p:animScale>
                                      <p:cBhvr>
                                        <p:cTn id="114" dur="166" decel="50000">
                                          <p:stCondLst>
                                            <p:cond delay="1668"/>
                                          </p:stCondLst>
                                        </p:cTn>
                                        <p:tgtEl>
                                          <p:spTgt spid="34"/>
                                        </p:tgtEl>
                                      </p:cBhvr>
                                      <p:to x="100000" y="100000"/>
                                    </p:animScale>
                                    <p:animScale>
                                      <p:cBhvr>
                                        <p:cTn id="115" dur="26">
                                          <p:stCondLst>
                                            <p:cond delay="1808"/>
                                          </p:stCondLst>
                                        </p:cTn>
                                        <p:tgtEl>
                                          <p:spTgt spid="34"/>
                                        </p:tgtEl>
                                      </p:cBhvr>
                                      <p:to x="100000" y="95000"/>
                                    </p:animScale>
                                    <p:animScale>
                                      <p:cBhvr>
                                        <p:cTn id="116" dur="166" decel="50000">
                                          <p:stCondLst>
                                            <p:cond delay="1834"/>
                                          </p:stCondLst>
                                        </p:cTn>
                                        <p:tgtEl>
                                          <p:spTgt spid="34"/>
                                        </p:tgtEl>
                                      </p:cBhvr>
                                      <p:to x="100000" y="100000"/>
                                    </p:animScale>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36"/>
                                        </p:tgtEl>
                                        <p:attrNameLst>
                                          <p:attrName>style.visibility</p:attrName>
                                        </p:attrNameLst>
                                      </p:cBhvr>
                                      <p:to>
                                        <p:strVal val="visible"/>
                                      </p:to>
                                    </p:set>
                                    <p:animEffect transition="in" filter="fade">
                                      <p:cBhvr>
                                        <p:cTn id="121" dur="500"/>
                                        <p:tgtEl>
                                          <p:spTgt spid="36"/>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38"/>
                                        </p:tgtEl>
                                        <p:attrNameLst>
                                          <p:attrName>style.visibility</p:attrName>
                                        </p:attrNameLst>
                                      </p:cBhvr>
                                      <p:to>
                                        <p:strVal val="visible"/>
                                      </p:to>
                                    </p:set>
                                    <p:animEffect transition="in" filter="fade">
                                      <p:cBhvr>
                                        <p:cTn id="126" dur="500"/>
                                        <p:tgtEl>
                                          <p:spTgt spid="38"/>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39"/>
                                        </p:tgtEl>
                                        <p:attrNameLst>
                                          <p:attrName>style.visibility</p:attrName>
                                        </p:attrNameLst>
                                      </p:cBhvr>
                                      <p:to>
                                        <p:strVal val="visible"/>
                                      </p:to>
                                    </p:set>
                                    <p:animEffect transition="in" filter="fade">
                                      <p:cBhvr>
                                        <p:cTn id="131" dur="1000"/>
                                        <p:tgtEl>
                                          <p:spTgt spid="39"/>
                                        </p:tgtEl>
                                      </p:cBhvr>
                                    </p:animEffect>
                                  </p:childTnLst>
                                </p:cTn>
                              </p:par>
                            </p:childTnLst>
                          </p:cTn>
                        </p:par>
                      </p:childTnLst>
                    </p:cTn>
                  </p:par>
                  <p:par>
                    <p:cTn id="132" fill="hold">
                      <p:stCondLst>
                        <p:cond delay="indefinite"/>
                      </p:stCondLst>
                      <p:childTnLst>
                        <p:par>
                          <p:cTn id="133" fill="hold">
                            <p:stCondLst>
                              <p:cond delay="0"/>
                            </p:stCondLst>
                            <p:childTnLst>
                              <p:par>
                                <p:cTn id="134" presetID="26" presetClass="entr" presetSubtype="0" fill="hold" grpId="0" nodeType="clickEffect">
                                  <p:stCondLst>
                                    <p:cond delay="0"/>
                                  </p:stCondLst>
                                  <p:childTnLst>
                                    <p:set>
                                      <p:cBhvr>
                                        <p:cTn id="135" dur="1" fill="hold">
                                          <p:stCondLst>
                                            <p:cond delay="0"/>
                                          </p:stCondLst>
                                        </p:cTn>
                                        <p:tgtEl>
                                          <p:spTgt spid="42"/>
                                        </p:tgtEl>
                                        <p:attrNameLst>
                                          <p:attrName>style.visibility</p:attrName>
                                        </p:attrNameLst>
                                      </p:cBhvr>
                                      <p:to>
                                        <p:strVal val="visible"/>
                                      </p:to>
                                    </p:set>
                                    <p:animEffect transition="in" filter="wipe(down)">
                                      <p:cBhvr>
                                        <p:cTn id="136" dur="580">
                                          <p:stCondLst>
                                            <p:cond delay="0"/>
                                          </p:stCondLst>
                                        </p:cTn>
                                        <p:tgtEl>
                                          <p:spTgt spid="42"/>
                                        </p:tgtEl>
                                      </p:cBhvr>
                                    </p:animEffect>
                                    <p:anim calcmode="lin" valueType="num">
                                      <p:cBhvr>
                                        <p:cTn id="137"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38"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39"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40"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41"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42" dur="26">
                                          <p:stCondLst>
                                            <p:cond delay="650"/>
                                          </p:stCondLst>
                                        </p:cTn>
                                        <p:tgtEl>
                                          <p:spTgt spid="42"/>
                                        </p:tgtEl>
                                      </p:cBhvr>
                                      <p:to x="100000" y="60000"/>
                                    </p:animScale>
                                    <p:animScale>
                                      <p:cBhvr>
                                        <p:cTn id="143" dur="166" decel="50000">
                                          <p:stCondLst>
                                            <p:cond delay="676"/>
                                          </p:stCondLst>
                                        </p:cTn>
                                        <p:tgtEl>
                                          <p:spTgt spid="42"/>
                                        </p:tgtEl>
                                      </p:cBhvr>
                                      <p:to x="100000" y="100000"/>
                                    </p:animScale>
                                    <p:animScale>
                                      <p:cBhvr>
                                        <p:cTn id="144" dur="26">
                                          <p:stCondLst>
                                            <p:cond delay="1312"/>
                                          </p:stCondLst>
                                        </p:cTn>
                                        <p:tgtEl>
                                          <p:spTgt spid="42"/>
                                        </p:tgtEl>
                                      </p:cBhvr>
                                      <p:to x="100000" y="80000"/>
                                    </p:animScale>
                                    <p:animScale>
                                      <p:cBhvr>
                                        <p:cTn id="145" dur="166" decel="50000">
                                          <p:stCondLst>
                                            <p:cond delay="1338"/>
                                          </p:stCondLst>
                                        </p:cTn>
                                        <p:tgtEl>
                                          <p:spTgt spid="42"/>
                                        </p:tgtEl>
                                      </p:cBhvr>
                                      <p:to x="100000" y="100000"/>
                                    </p:animScale>
                                    <p:animScale>
                                      <p:cBhvr>
                                        <p:cTn id="146" dur="26">
                                          <p:stCondLst>
                                            <p:cond delay="1642"/>
                                          </p:stCondLst>
                                        </p:cTn>
                                        <p:tgtEl>
                                          <p:spTgt spid="42"/>
                                        </p:tgtEl>
                                      </p:cBhvr>
                                      <p:to x="100000" y="90000"/>
                                    </p:animScale>
                                    <p:animScale>
                                      <p:cBhvr>
                                        <p:cTn id="147" dur="166" decel="50000">
                                          <p:stCondLst>
                                            <p:cond delay="1668"/>
                                          </p:stCondLst>
                                        </p:cTn>
                                        <p:tgtEl>
                                          <p:spTgt spid="42"/>
                                        </p:tgtEl>
                                      </p:cBhvr>
                                      <p:to x="100000" y="100000"/>
                                    </p:animScale>
                                    <p:animScale>
                                      <p:cBhvr>
                                        <p:cTn id="148" dur="26">
                                          <p:stCondLst>
                                            <p:cond delay="1808"/>
                                          </p:stCondLst>
                                        </p:cTn>
                                        <p:tgtEl>
                                          <p:spTgt spid="42"/>
                                        </p:tgtEl>
                                      </p:cBhvr>
                                      <p:to x="100000" y="95000"/>
                                    </p:animScale>
                                    <p:animScale>
                                      <p:cBhvr>
                                        <p:cTn id="149" dur="166" decel="50000">
                                          <p:stCondLst>
                                            <p:cond delay="1834"/>
                                          </p:stCondLst>
                                        </p:cTn>
                                        <p:tgtEl>
                                          <p:spTgt spid="42"/>
                                        </p:tgtEl>
                                      </p:cBhvr>
                                      <p:to x="100000" y="100000"/>
                                    </p:animScale>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43"/>
                                        </p:tgtEl>
                                        <p:attrNameLst>
                                          <p:attrName>style.visibility</p:attrName>
                                        </p:attrNameLst>
                                      </p:cBhvr>
                                      <p:to>
                                        <p:strVal val="visible"/>
                                      </p:to>
                                    </p:set>
                                    <p:animEffect transition="in" filter="fade">
                                      <p:cBhvr>
                                        <p:cTn id="154" dur="500"/>
                                        <p:tgtEl>
                                          <p:spTgt spid="43"/>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44"/>
                                        </p:tgtEl>
                                        <p:attrNameLst>
                                          <p:attrName>style.visibility</p:attrName>
                                        </p:attrNameLst>
                                      </p:cBhvr>
                                      <p:to>
                                        <p:strVal val="visible"/>
                                      </p:to>
                                    </p:set>
                                    <p:animEffect transition="in" filter="fade">
                                      <p:cBhvr>
                                        <p:cTn id="159" dur="1000"/>
                                        <p:tgtEl>
                                          <p:spTgt spid="44"/>
                                        </p:tgtEl>
                                      </p:cBhvr>
                                    </p:animEffect>
                                  </p:childTnLst>
                                </p:cTn>
                              </p:par>
                            </p:childTnLst>
                          </p:cTn>
                        </p:par>
                      </p:childTnLst>
                    </p:cTn>
                  </p:par>
                  <p:par>
                    <p:cTn id="160" fill="hold">
                      <p:stCondLst>
                        <p:cond delay="indefinite"/>
                      </p:stCondLst>
                      <p:childTnLst>
                        <p:par>
                          <p:cTn id="161" fill="hold">
                            <p:stCondLst>
                              <p:cond delay="0"/>
                            </p:stCondLst>
                            <p:childTnLst>
                              <p:par>
                                <p:cTn id="162" presetID="26" presetClass="entr" presetSubtype="0" fill="hold" grpId="0" nodeType="clickEffect">
                                  <p:stCondLst>
                                    <p:cond delay="0"/>
                                  </p:stCondLst>
                                  <p:childTnLst>
                                    <p:set>
                                      <p:cBhvr>
                                        <p:cTn id="163" dur="1" fill="hold">
                                          <p:stCondLst>
                                            <p:cond delay="0"/>
                                          </p:stCondLst>
                                        </p:cTn>
                                        <p:tgtEl>
                                          <p:spTgt spid="45"/>
                                        </p:tgtEl>
                                        <p:attrNameLst>
                                          <p:attrName>style.visibility</p:attrName>
                                        </p:attrNameLst>
                                      </p:cBhvr>
                                      <p:to>
                                        <p:strVal val="visible"/>
                                      </p:to>
                                    </p:set>
                                    <p:animEffect transition="in" filter="wipe(down)">
                                      <p:cBhvr>
                                        <p:cTn id="164" dur="580">
                                          <p:stCondLst>
                                            <p:cond delay="0"/>
                                          </p:stCondLst>
                                        </p:cTn>
                                        <p:tgtEl>
                                          <p:spTgt spid="45"/>
                                        </p:tgtEl>
                                      </p:cBhvr>
                                    </p:animEffect>
                                    <p:anim calcmode="lin" valueType="num">
                                      <p:cBhvr>
                                        <p:cTn id="165"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66"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67"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68"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69"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70" dur="26">
                                          <p:stCondLst>
                                            <p:cond delay="650"/>
                                          </p:stCondLst>
                                        </p:cTn>
                                        <p:tgtEl>
                                          <p:spTgt spid="45"/>
                                        </p:tgtEl>
                                      </p:cBhvr>
                                      <p:to x="100000" y="60000"/>
                                    </p:animScale>
                                    <p:animScale>
                                      <p:cBhvr>
                                        <p:cTn id="171" dur="166" decel="50000">
                                          <p:stCondLst>
                                            <p:cond delay="676"/>
                                          </p:stCondLst>
                                        </p:cTn>
                                        <p:tgtEl>
                                          <p:spTgt spid="45"/>
                                        </p:tgtEl>
                                      </p:cBhvr>
                                      <p:to x="100000" y="100000"/>
                                    </p:animScale>
                                    <p:animScale>
                                      <p:cBhvr>
                                        <p:cTn id="172" dur="26">
                                          <p:stCondLst>
                                            <p:cond delay="1312"/>
                                          </p:stCondLst>
                                        </p:cTn>
                                        <p:tgtEl>
                                          <p:spTgt spid="45"/>
                                        </p:tgtEl>
                                      </p:cBhvr>
                                      <p:to x="100000" y="80000"/>
                                    </p:animScale>
                                    <p:animScale>
                                      <p:cBhvr>
                                        <p:cTn id="173" dur="166" decel="50000">
                                          <p:stCondLst>
                                            <p:cond delay="1338"/>
                                          </p:stCondLst>
                                        </p:cTn>
                                        <p:tgtEl>
                                          <p:spTgt spid="45"/>
                                        </p:tgtEl>
                                      </p:cBhvr>
                                      <p:to x="100000" y="100000"/>
                                    </p:animScale>
                                    <p:animScale>
                                      <p:cBhvr>
                                        <p:cTn id="174" dur="26">
                                          <p:stCondLst>
                                            <p:cond delay="1642"/>
                                          </p:stCondLst>
                                        </p:cTn>
                                        <p:tgtEl>
                                          <p:spTgt spid="45"/>
                                        </p:tgtEl>
                                      </p:cBhvr>
                                      <p:to x="100000" y="90000"/>
                                    </p:animScale>
                                    <p:animScale>
                                      <p:cBhvr>
                                        <p:cTn id="175" dur="166" decel="50000">
                                          <p:stCondLst>
                                            <p:cond delay="1668"/>
                                          </p:stCondLst>
                                        </p:cTn>
                                        <p:tgtEl>
                                          <p:spTgt spid="45"/>
                                        </p:tgtEl>
                                      </p:cBhvr>
                                      <p:to x="100000" y="100000"/>
                                    </p:animScale>
                                    <p:animScale>
                                      <p:cBhvr>
                                        <p:cTn id="176" dur="26">
                                          <p:stCondLst>
                                            <p:cond delay="1808"/>
                                          </p:stCondLst>
                                        </p:cTn>
                                        <p:tgtEl>
                                          <p:spTgt spid="45"/>
                                        </p:tgtEl>
                                      </p:cBhvr>
                                      <p:to x="100000" y="95000"/>
                                    </p:animScale>
                                    <p:animScale>
                                      <p:cBhvr>
                                        <p:cTn id="177" dur="166" decel="50000">
                                          <p:stCondLst>
                                            <p:cond delay="1834"/>
                                          </p:stCondLst>
                                        </p:cTn>
                                        <p:tgtEl>
                                          <p:spTgt spid="45"/>
                                        </p:tgtEl>
                                      </p:cBhvr>
                                      <p:to x="100000" y="100000"/>
                                    </p:animScale>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46"/>
                                        </p:tgtEl>
                                        <p:attrNameLst>
                                          <p:attrName>style.visibility</p:attrName>
                                        </p:attrNameLst>
                                      </p:cBhvr>
                                      <p:to>
                                        <p:strVal val="visible"/>
                                      </p:to>
                                    </p:set>
                                    <p:animEffect transition="in" filter="fade">
                                      <p:cBhvr>
                                        <p:cTn id="182" dur="500"/>
                                        <p:tgtEl>
                                          <p:spTgt spid="46"/>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nodeType="clickEffect">
                                  <p:stCondLst>
                                    <p:cond delay="0"/>
                                  </p:stCondLst>
                                  <p:childTnLst>
                                    <p:set>
                                      <p:cBhvr>
                                        <p:cTn id="186" dur="1" fill="hold">
                                          <p:stCondLst>
                                            <p:cond delay="0"/>
                                          </p:stCondLst>
                                        </p:cTn>
                                        <p:tgtEl>
                                          <p:spTgt spid="47"/>
                                        </p:tgtEl>
                                        <p:attrNameLst>
                                          <p:attrName>style.visibility</p:attrName>
                                        </p:attrNameLst>
                                      </p:cBhvr>
                                      <p:to>
                                        <p:strVal val="visible"/>
                                      </p:to>
                                    </p:set>
                                    <p:animEffect transition="in" filter="fade">
                                      <p:cBhvr>
                                        <p:cTn id="187" dur="1000"/>
                                        <p:tgtEl>
                                          <p:spTgt spid="47"/>
                                        </p:tgtEl>
                                      </p:cBhvr>
                                    </p:animEffect>
                                  </p:childTnLst>
                                </p:cTn>
                              </p:par>
                            </p:childTnLst>
                          </p:cTn>
                        </p:par>
                      </p:childTnLst>
                    </p:cTn>
                  </p:par>
                  <p:par>
                    <p:cTn id="188" fill="hold">
                      <p:stCondLst>
                        <p:cond delay="indefinite"/>
                      </p:stCondLst>
                      <p:childTnLst>
                        <p:par>
                          <p:cTn id="189" fill="hold">
                            <p:stCondLst>
                              <p:cond delay="0"/>
                            </p:stCondLst>
                            <p:childTnLst>
                              <p:par>
                                <p:cTn id="190" presetID="26" presetClass="entr" presetSubtype="0" fill="hold" grpId="0" nodeType="clickEffect">
                                  <p:stCondLst>
                                    <p:cond delay="0"/>
                                  </p:stCondLst>
                                  <p:childTnLst>
                                    <p:set>
                                      <p:cBhvr>
                                        <p:cTn id="191" dur="1" fill="hold">
                                          <p:stCondLst>
                                            <p:cond delay="0"/>
                                          </p:stCondLst>
                                        </p:cTn>
                                        <p:tgtEl>
                                          <p:spTgt spid="48"/>
                                        </p:tgtEl>
                                        <p:attrNameLst>
                                          <p:attrName>style.visibility</p:attrName>
                                        </p:attrNameLst>
                                      </p:cBhvr>
                                      <p:to>
                                        <p:strVal val="visible"/>
                                      </p:to>
                                    </p:set>
                                    <p:animEffect transition="in" filter="wipe(down)">
                                      <p:cBhvr>
                                        <p:cTn id="192" dur="580">
                                          <p:stCondLst>
                                            <p:cond delay="0"/>
                                          </p:stCondLst>
                                        </p:cTn>
                                        <p:tgtEl>
                                          <p:spTgt spid="48"/>
                                        </p:tgtEl>
                                      </p:cBhvr>
                                    </p:animEffect>
                                    <p:anim calcmode="lin" valueType="num">
                                      <p:cBhvr>
                                        <p:cTn id="193"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94"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95"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96"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97"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98" dur="26">
                                          <p:stCondLst>
                                            <p:cond delay="650"/>
                                          </p:stCondLst>
                                        </p:cTn>
                                        <p:tgtEl>
                                          <p:spTgt spid="48"/>
                                        </p:tgtEl>
                                      </p:cBhvr>
                                      <p:to x="100000" y="60000"/>
                                    </p:animScale>
                                    <p:animScale>
                                      <p:cBhvr>
                                        <p:cTn id="199" dur="166" decel="50000">
                                          <p:stCondLst>
                                            <p:cond delay="676"/>
                                          </p:stCondLst>
                                        </p:cTn>
                                        <p:tgtEl>
                                          <p:spTgt spid="48"/>
                                        </p:tgtEl>
                                      </p:cBhvr>
                                      <p:to x="100000" y="100000"/>
                                    </p:animScale>
                                    <p:animScale>
                                      <p:cBhvr>
                                        <p:cTn id="200" dur="26">
                                          <p:stCondLst>
                                            <p:cond delay="1312"/>
                                          </p:stCondLst>
                                        </p:cTn>
                                        <p:tgtEl>
                                          <p:spTgt spid="48"/>
                                        </p:tgtEl>
                                      </p:cBhvr>
                                      <p:to x="100000" y="80000"/>
                                    </p:animScale>
                                    <p:animScale>
                                      <p:cBhvr>
                                        <p:cTn id="201" dur="166" decel="50000">
                                          <p:stCondLst>
                                            <p:cond delay="1338"/>
                                          </p:stCondLst>
                                        </p:cTn>
                                        <p:tgtEl>
                                          <p:spTgt spid="48"/>
                                        </p:tgtEl>
                                      </p:cBhvr>
                                      <p:to x="100000" y="100000"/>
                                    </p:animScale>
                                    <p:animScale>
                                      <p:cBhvr>
                                        <p:cTn id="202" dur="26">
                                          <p:stCondLst>
                                            <p:cond delay="1642"/>
                                          </p:stCondLst>
                                        </p:cTn>
                                        <p:tgtEl>
                                          <p:spTgt spid="48"/>
                                        </p:tgtEl>
                                      </p:cBhvr>
                                      <p:to x="100000" y="90000"/>
                                    </p:animScale>
                                    <p:animScale>
                                      <p:cBhvr>
                                        <p:cTn id="203" dur="166" decel="50000">
                                          <p:stCondLst>
                                            <p:cond delay="1668"/>
                                          </p:stCondLst>
                                        </p:cTn>
                                        <p:tgtEl>
                                          <p:spTgt spid="48"/>
                                        </p:tgtEl>
                                      </p:cBhvr>
                                      <p:to x="100000" y="100000"/>
                                    </p:animScale>
                                    <p:animScale>
                                      <p:cBhvr>
                                        <p:cTn id="204" dur="26">
                                          <p:stCondLst>
                                            <p:cond delay="1808"/>
                                          </p:stCondLst>
                                        </p:cTn>
                                        <p:tgtEl>
                                          <p:spTgt spid="48"/>
                                        </p:tgtEl>
                                      </p:cBhvr>
                                      <p:to x="100000" y="95000"/>
                                    </p:animScale>
                                    <p:animScale>
                                      <p:cBhvr>
                                        <p:cTn id="205" dur="166" decel="50000">
                                          <p:stCondLst>
                                            <p:cond delay="1834"/>
                                          </p:stCondLst>
                                        </p:cTn>
                                        <p:tgtEl>
                                          <p:spTgt spid="48"/>
                                        </p:tgtEl>
                                      </p:cBhvr>
                                      <p:to x="100000" y="100000"/>
                                    </p:animScale>
                                  </p:child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grpId="0" nodeType="clickEffect">
                                  <p:stCondLst>
                                    <p:cond delay="0"/>
                                  </p:stCondLst>
                                  <p:childTnLst>
                                    <p:set>
                                      <p:cBhvr>
                                        <p:cTn id="209" dur="1" fill="hold">
                                          <p:stCondLst>
                                            <p:cond delay="0"/>
                                          </p:stCondLst>
                                        </p:cTn>
                                        <p:tgtEl>
                                          <p:spTgt spid="49"/>
                                        </p:tgtEl>
                                        <p:attrNameLst>
                                          <p:attrName>style.visibility</p:attrName>
                                        </p:attrNameLst>
                                      </p:cBhvr>
                                      <p:to>
                                        <p:strVal val="visible"/>
                                      </p:to>
                                    </p:set>
                                    <p:animEffect transition="in" filter="fade">
                                      <p:cBhvr>
                                        <p:cTn id="210" dur="500"/>
                                        <p:tgtEl>
                                          <p:spTgt spid="49"/>
                                        </p:tgtEl>
                                      </p:cBhvr>
                                    </p:animEffect>
                                  </p:childTnLst>
                                </p:cTn>
                              </p:par>
                            </p:childTnLst>
                          </p:cTn>
                        </p:par>
                      </p:childTnLst>
                    </p:cTn>
                  </p:par>
                  <p:par>
                    <p:cTn id="211" fill="hold">
                      <p:stCondLst>
                        <p:cond delay="indefinite"/>
                      </p:stCondLst>
                      <p:childTnLst>
                        <p:par>
                          <p:cTn id="212" fill="hold">
                            <p:stCondLst>
                              <p:cond delay="0"/>
                            </p:stCondLst>
                            <p:childTnLst>
                              <p:par>
                                <p:cTn id="213" presetID="10" presetClass="entr" presetSubtype="0" fill="hold" nodeType="clickEffect">
                                  <p:stCondLst>
                                    <p:cond delay="0"/>
                                  </p:stCondLst>
                                  <p:childTnLst>
                                    <p:set>
                                      <p:cBhvr>
                                        <p:cTn id="214" dur="1" fill="hold">
                                          <p:stCondLst>
                                            <p:cond delay="0"/>
                                          </p:stCondLst>
                                        </p:cTn>
                                        <p:tgtEl>
                                          <p:spTgt spid="50"/>
                                        </p:tgtEl>
                                        <p:attrNameLst>
                                          <p:attrName>style.visibility</p:attrName>
                                        </p:attrNameLst>
                                      </p:cBhvr>
                                      <p:to>
                                        <p:strVal val="visible"/>
                                      </p:to>
                                    </p:set>
                                    <p:animEffect transition="in" filter="fade">
                                      <p:cBhvr>
                                        <p:cTn id="215" dur="1000"/>
                                        <p:tgtEl>
                                          <p:spTgt spid="50"/>
                                        </p:tgtEl>
                                      </p:cBhvr>
                                    </p:animEffect>
                                  </p:childTnLst>
                                </p:cTn>
                              </p:par>
                            </p:childTnLst>
                          </p:cTn>
                        </p:par>
                      </p:childTnLst>
                    </p:cTn>
                  </p:par>
                  <p:par>
                    <p:cTn id="216" fill="hold">
                      <p:stCondLst>
                        <p:cond delay="indefinite"/>
                      </p:stCondLst>
                      <p:childTnLst>
                        <p:par>
                          <p:cTn id="217" fill="hold">
                            <p:stCondLst>
                              <p:cond delay="0"/>
                            </p:stCondLst>
                            <p:childTnLst>
                              <p:par>
                                <p:cTn id="218" presetID="26" presetClass="entr" presetSubtype="0" fill="hold" grpId="0" nodeType="clickEffect">
                                  <p:stCondLst>
                                    <p:cond delay="0"/>
                                  </p:stCondLst>
                                  <p:childTnLst>
                                    <p:set>
                                      <p:cBhvr>
                                        <p:cTn id="219" dur="1" fill="hold">
                                          <p:stCondLst>
                                            <p:cond delay="0"/>
                                          </p:stCondLst>
                                        </p:cTn>
                                        <p:tgtEl>
                                          <p:spTgt spid="51"/>
                                        </p:tgtEl>
                                        <p:attrNameLst>
                                          <p:attrName>style.visibility</p:attrName>
                                        </p:attrNameLst>
                                      </p:cBhvr>
                                      <p:to>
                                        <p:strVal val="visible"/>
                                      </p:to>
                                    </p:set>
                                    <p:animEffect transition="in" filter="wipe(down)">
                                      <p:cBhvr>
                                        <p:cTn id="220" dur="580">
                                          <p:stCondLst>
                                            <p:cond delay="0"/>
                                          </p:stCondLst>
                                        </p:cTn>
                                        <p:tgtEl>
                                          <p:spTgt spid="51"/>
                                        </p:tgtEl>
                                      </p:cBhvr>
                                    </p:animEffect>
                                    <p:anim calcmode="lin" valueType="num">
                                      <p:cBhvr>
                                        <p:cTn id="221"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22"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23"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24"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25"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26" dur="26">
                                          <p:stCondLst>
                                            <p:cond delay="650"/>
                                          </p:stCondLst>
                                        </p:cTn>
                                        <p:tgtEl>
                                          <p:spTgt spid="51"/>
                                        </p:tgtEl>
                                      </p:cBhvr>
                                      <p:to x="100000" y="60000"/>
                                    </p:animScale>
                                    <p:animScale>
                                      <p:cBhvr>
                                        <p:cTn id="227" dur="166" decel="50000">
                                          <p:stCondLst>
                                            <p:cond delay="676"/>
                                          </p:stCondLst>
                                        </p:cTn>
                                        <p:tgtEl>
                                          <p:spTgt spid="51"/>
                                        </p:tgtEl>
                                      </p:cBhvr>
                                      <p:to x="100000" y="100000"/>
                                    </p:animScale>
                                    <p:animScale>
                                      <p:cBhvr>
                                        <p:cTn id="228" dur="26">
                                          <p:stCondLst>
                                            <p:cond delay="1312"/>
                                          </p:stCondLst>
                                        </p:cTn>
                                        <p:tgtEl>
                                          <p:spTgt spid="51"/>
                                        </p:tgtEl>
                                      </p:cBhvr>
                                      <p:to x="100000" y="80000"/>
                                    </p:animScale>
                                    <p:animScale>
                                      <p:cBhvr>
                                        <p:cTn id="229" dur="166" decel="50000">
                                          <p:stCondLst>
                                            <p:cond delay="1338"/>
                                          </p:stCondLst>
                                        </p:cTn>
                                        <p:tgtEl>
                                          <p:spTgt spid="51"/>
                                        </p:tgtEl>
                                      </p:cBhvr>
                                      <p:to x="100000" y="100000"/>
                                    </p:animScale>
                                    <p:animScale>
                                      <p:cBhvr>
                                        <p:cTn id="230" dur="26">
                                          <p:stCondLst>
                                            <p:cond delay="1642"/>
                                          </p:stCondLst>
                                        </p:cTn>
                                        <p:tgtEl>
                                          <p:spTgt spid="51"/>
                                        </p:tgtEl>
                                      </p:cBhvr>
                                      <p:to x="100000" y="90000"/>
                                    </p:animScale>
                                    <p:animScale>
                                      <p:cBhvr>
                                        <p:cTn id="231" dur="166" decel="50000">
                                          <p:stCondLst>
                                            <p:cond delay="1668"/>
                                          </p:stCondLst>
                                        </p:cTn>
                                        <p:tgtEl>
                                          <p:spTgt spid="51"/>
                                        </p:tgtEl>
                                      </p:cBhvr>
                                      <p:to x="100000" y="100000"/>
                                    </p:animScale>
                                    <p:animScale>
                                      <p:cBhvr>
                                        <p:cTn id="232" dur="26">
                                          <p:stCondLst>
                                            <p:cond delay="1808"/>
                                          </p:stCondLst>
                                        </p:cTn>
                                        <p:tgtEl>
                                          <p:spTgt spid="51"/>
                                        </p:tgtEl>
                                      </p:cBhvr>
                                      <p:to x="100000" y="95000"/>
                                    </p:animScale>
                                    <p:animScale>
                                      <p:cBhvr>
                                        <p:cTn id="233" dur="166" decel="50000">
                                          <p:stCondLst>
                                            <p:cond delay="1834"/>
                                          </p:stCondLst>
                                        </p:cTn>
                                        <p:tgtEl>
                                          <p:spTgt spid="51"/>
                                        </p:tgtEl>
                                      </p:cBhvr>
                                      <p:to x="100000" y="100000"/>
                                    </p:animScale>
                                  </p:childTnLst>
                                </p:cTn>
                              </p:par>
                            </p:childTnLst>
                          </p:cTn>
                        </p:par>
                      </p:childTnLst>
                    </p:cTn>
                  </p:par>
                  <p:par>
                    <p:cTn id="234" fill="hold">
                      <p:stCondLst>
                        <p:cond delay="indefinite"/>
                      </p:stCondLst>
                      <p:childTnLst>
                        <p:par>
                          <p:cTn id="235" fill="hold">
                            <p:stCondLst>
                              <p:cond delay="0"/>
                            </p:stCondLst>
                            <p:childTnLst>
                              <p:par>
                                <p:cTn id="236" presetID="10" presetClass="entr" presetSubtype="0" fill="hold" grpId="0" nodeType="clickEffect">
                                  <p:stCondLst>
                                    <p:cond delay="0"/>
                                  </p:stCondLst>
                                  <p:childTnLst>
                                    <p:set>
                                      <p:cBhvr>
                                        <p:cTn id="237" dur="1" fill="hold">
                                          <p:stCondLst>
                                            <p:cond delay="0"/>
                                          </p:stCondLst>
                                        </p:cTn>
                                        <p:tgtEl>
                                          <p:spTgt spid="52"/>
                                        </p:tgtEl>
                                        <p:attrNameLst>
                                          <p:attrName>style.visibility</p:attrName>
                                        </p:attrNameLst>
                                      </p:cBhvr>
                                      <p:to>
                                        <p:strVal val="visible"/>
                                      </p:to>
                                    </p:set>
                                    <p:animEffect transition="in" filter="fade">
                                      <p:cBhvr>
                                        <p:cTn id="238" dur="500"/>
                                        <p:tgtEl>
                                          <p:spTgt spid="52"/>
                                        </p:tgtEl>
                                      </p:cBhvr>
                                    </p:animEffect>
                                  </p:childTnLst>
                                </p:cTn>
                              </p:par>
                            </p:childTnLst>
                          </p:cTn>
                        </p:par>
                      </p:childTnLst>
                    </p:cTn>
                  </p:par>
                  <p:par>
                    <p:cTn id="239" fill="hold">
                      <p:stCondLst>
                        <p:cond delay="indefinite"/>
                      </p:stCondLst>
                      <p:childTnLst>
                        <p:par>
                          <p:cTn id="240" fill="hold">
                            <p:stCondLst>
                              <p:cond delay="0"/>
                            </p:stCondLst>
                            <p:childTnLst>
                              <p:par>
                                <p:cTn id="241" presetID="10" presetClass="entr" presetSubtype="0" fill="hold" nodeType="clickEffect">
                                  <p:stCondLst>
                                    <p:cond delay="0"/>
                                  </p:stCondLst>
                                  <p:childTnLst>
                                    <p:set>
                                      <p:cBhvr>
                                        <p:cTn id="242" dur="1" fill="hold">
                                          <p:stCondLst>
                                            <p:cond delay="0"/>
                                          </p:stCondLst>
                                        </p:cTn>
                                        <p:tgtEl>
                                          <p:spTgt spid="53"/>
                                        </p:tgtEl>
                                        <p:attrNameLst>
                                          <p:attrName>style.visibility</p:attrName>
                                        </p:attrNameLst>
                                      </p:cBhvr>
                                      <p:to>
                                        <p:strVal val="visible"/>
                                      </p:to>
                                    </p:set>
                                    <p:animEffect transition="in" filter="fade">
                                      <p:cBhvr>
                                        <p:cTn id="243" dur="1000"/>
                                        <p:tgtEl>
                                          <p:spTgt spid="53"/>
                                        </p:tgtEl>
                                      </p:cBhvr>
                                    </p:animEffect>
                                  </p:childTnLst>
                                </p:cTn>
                              </p:par>
                            </p:childTnLst>
                          </p:cTn>
                        </p:par>
                      </p:childTnLst>
                    </p:cTn>
                  </p:par>
                  <p:par>
                    <p:cTn id="244" fill="hold">
                      <p:stCondLst>
                        <p:cond delay="indefinite"/>
                      </p:stCondLst>
                      <p:childTnLst>
                        <p:par>
                          <p:cTn id="245" fill="hold">
                            <p:stCondLst>
                              <p:cond delay="0"/>
                            </p:stCondLst>
                            <p:childTnLst>
                              <p:par>
                                <p:cTn id="246" presetID="26" presetClass="entr" presetSubtype="0" fill="hold" grpId="0" nodeType="clickEffect">
                                  <p:stCondLst>
                                    <p:cond delay="0"/>
                                  </p:stCondLst>
                                  <p:childTnLst>
                                    <p:set>
                                      <p:cBhvr>
                                        <p:cTn id="247" dur="1" fill="hold">
                                          <p:stCondLst>
                                            <p:cond delay="0"/>
                                          </p:stCondLst>
                                        </p:cTn>
                                        <p:tgtEl>
                                          <p:spTgt spid="54"/>
                                        </p:tgtEl>
                                        <p:attrNameLst>
                                          <p:attrName>style.visibility</p:attrName>
                                        </p:attrNameLst>
                                      </p:cBhvr>
                                      <p:to>
                                        <p:strVal val="visible"/>
                                      </p:to>
                                    </p:set>
                                    <p:animEffect transition="in" filter="wipe(down)">
                                      <p:cBhvr>
                                        <p:cTn id="248" dur="580">
                                          <p:stCondLst>
                                            <p:cond delay="0"/>
                                          </p:stCondLst>
                                        </p:cTn>
                                        <p:tgtEl>
                                          <p:spTgt spid="54"/>
                                        </p:tgtEl>
                                      </p:cBhvr>
                                    </p:animEffect>
                                    <p:anim calcmode="lin" valueType="num">
                                      <p:cBhvr>
                                        <p:cTn id="249"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250"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251"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252"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253"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254" dur="26">
                                          <p:stCondLst>
                                            <p:cond delay="650"/>
                                          </p:stCondLst>
                                        </p:cTn>
                                        <p:tgtEl>
                                          <p:spTgt spid="54"/>
                                        </p:tgtEl>
                                      </p:cBhvr>
                                      <p:to x="100000" y="60000"/>
                                    </p:animScale>
                                    <p:animScale>
                                      <p:cBhvr>
                                        <p:cTn id="255" dur="166" decel="50000">
                                          <p:stCondLst>
                                            <p:cond delay="676"/>
                                          </p:stCondLst>
                                        </p:cTn>
                                        <p:tgtEl>
                                          <p:spTgt spid="54"/>
                                        </p:tgtEl>
                                      </p:cBhvr>
                                      <p:to x="100000" y="100000"/>
                                    </p:animScale>
                                    <p:animScale>
                                      <p:cBhvr>
                                        <p:cTn id="256" dur="26">
                                          <p:stCondLst>
                                            <p:cond delay="1312"/>
                                          </p:stCondLst>
                                        </p:cTn>
                                        <p:tgtEl>
                                          <p:spTgt spid="54"/>
                                        </p:tgtEl>
                                      </p:cBhvr>
                                      <p:to x="100000" y="80000"/>
                                    </p:animScale>
                                    <p:animScale>
                                      <p:cBhvr>
                                        <p:cTn id="257" dur="166" decel="50000">
                                          <p:stCondLst>
                                            <p:cond delay="1338"/>
                                          </p:stCondLst>
                                        </p:cTn>
                                        <p:tgtEl>
                                          <p:spTgt spid="54"/>
                                        </p:tgtEl>
                                      </p:cBhvr>
                                      <p:to x="100000" y="100000"/>
                                    </p:animScale>
                                    <p:animScale>
                                      <p:cBhvr>
                                        <p:cTn id="258" dur="26">
                                          <p:stCondLst>
                                            <p:cond delay="1642"/>
                                          </p:stCondLst>
                                        </p:cTn>
                                        <p:tgtEl>
                                          <p:spTgt spid="54"/>
                                        </p:tgtEl>
                                      </p:cBhvr>
                                      <p:to x="100000" y="90000"/>
                                    </p:animScale>
                                    <p:animScale>
                                      <p:cBhvr>
                                        <p:cTn id="259" dur="166" decel="50000">
                                          <p:stCondLst>
                                            <p:cond delay="1668"/>
                                          </p:stCondLst>
                                        </p:cTn>
                                        <p:tgtEl>
                                          <p:spTgt spid="54"/>
                                        </p:tgtEl>
                                      </p:cBhvr>
                                      <p:to x="100000" y="100000"/>
                                    </p:animScale>
                                    <p:animScale>
                                      <p:cBhvr>
                                        <p:cTn id="260" dur="26">
                                          <p:stCondLst>
                                            <p:cond delay="1808"/>
                                          </p:stCondLst>
                                        </p:cTn>
                                        <p:tgtEl>
                                          <p:spTgt spid="54"/>
                                        </p:tgtEl>
                                      </p:cBhvr>
                                      <p:to x="100000" y="95000"/>
                                    </p:animScale>
                                    <p:animScale>
                                      <p:cBhvr>
                                        <p:cTn id="261" dur="166" decel="50000">
                                          <p:stCondLst>
                                            <p:cond delay="1834"/>
                                          </p:stCondLst>
                                        </p:cTn>
                                        <p:tgtEl>
                                          <p:spTgt spid="5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2" grpId="0" animBg="1"/>
      <p:bldP spid="26" grpId="0" animBg="1"/>
      <p:bldP spid="32" grpId="0" animBg="1"/>
      <p:bldP spid="36" grpId="0" animBg="1"/>
      <p:bldP spid="38" grpId="0" animBg="1"/>
      <p:bldP spid="43" grpId="0" animBg="1"/>
      <p:bldP spid="46" grpId="0" animBg="1"/>
      <p:bldP spid="49" grpId="0" animBg="1"/>
      <p:bldP spid="52" grpId="0" animBg="1"/>
      <p:bldP spid="34" grpId="0" animBg="1"/>
      <p:bldP spid="31" grpId="0" animBg="1"/>
      <p:bldP spid="51" grpId="0" animBg="1"/>
      <p:bldP spid="48" grpId="0" animBg="1"/>
      <p:bldP spid="45" grpId="0" animBg="1"/>
      <p:bldP spid="42" grpId="0" animBg="1"/>
      <p:bldP spid="27" grpId="0" animBg="1"/>
      <p:bldP spid="29" grpId="0"/>
      <p:bldP spid="28" grpId="0"/>
      <p:bldP spid="5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01pramenMoravy.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03625" y="480866"/>
            <a:ext cx="3110229" cy="2332672"/>
          </a:xfrm>
          <a:prstGeom prst="rect">
            <a:avLst/>
          </a:prstGeom>
          <a:noFill/>
          <a:extLst>
            <a:ext uri="{909E8E84-426E-40DD-AFC4-6F175D3DCCD1}">
              <a14:hiddenFill xmlns:a14="http://schemas.microsoft.com/office/drawing/2010/main">
                <a:solidFill>
                  <a:srgbClr val="FFFFFF"/>
                </a:solidFill>
              </a14:hiddenFill>
            </a:ext>
          </a:extLst>
        </p:spPr>
      </p:pic>
      <p:sp>
        <p:nvSpPr>
          <p:cNvPr id="4" name="Zaoblený obdélník 3"/>
          <p:cNvSpPr/>
          <p:nvPr/>
        </p:nvSpPr>
        <p:spPr>
          <a:xfrm>
            <a:off x="800731" y="2926079"/>
            <a:ext cx="2116015" cy="39389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Pramen</a:t>
            </a:r>
          </a:p>
        </p:txBody>
      </p:sp>
      <p:pic>
        <p:nvPicPr>
          <p:cNvPr id="1028" name="Picture 4" descr="02cubociKralickehoSnezniku.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88089" y="483430"/>
            <a:ext cx="1747581" cy="2330108"/>
          </a:xfrm>
          <a:prstGeom prst="rect">
            <a:avLst/>
          </a:prstGeom>
          <a:noFill/>
          <a:extLst>
            <a:ext uri="{909E8E84-426E-40DD-AFC4-6F175D3DCCD1}">
              <a14:hiddenFill xmlns:a14="http://schemas.microsoft.com/office/drawing/2010/main">
                <a:solidFill>
                  <a:srgbClr val="FFFFFF"/>
                </a:solidFill>
              </a14:hiddenFill>
            </a:ext>
          </a:extLst>
        </p:spPr>
      </p:pic>
      <p:sp>
        <p:nvSpPr>
          <p:cNvPr id="7" name="Zaoblený obdélník 6"/>
          <p:cNvSpPr/>
          <p:nvPr/>
        </p:nvSpPr>
        <p:spPr>
          <a:xfrm>
            <a:off x="3554259" y="2926079"/>
            <a:ext cx="1815240" cy="59084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Úbočí Králického Sněžníku</a:t>
            </a:r>
          </a:p>
        </p:txBody>
      </p:sp>
      <p:pic>
        <p:nvPicPr>
          <p:cNvPr id="1030" name="Picture 6" descr="08pritokBranna.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09905" y="480866"/>
            <a:ext cx="3110229" cy="2332672"/>
          </a:xfrm>
          <a:prstGeom prst="rect">
            <a:avLst/>
          </a:prstGeom>
          <a:noFill/>
          <a:extLst>
            <a:ext uri="{909E8E84-426E-40DD-AFC4-6F175D3DCCD1}">
              <a14:hiddenFill xmlns:a14="http://schemas.microsoft.com/office/drawing/2010/main">
                <a:solidFill>
                  <a:srgbClr val="FFFFFF"/>
                </a:solidFill>
              </a14:hiddenFill>
            </a:ext>
          </a:extLst>
        </p:spPr>
      </p:pic>
      <p:sp>
        <p:nvSpPr>
          <p:cNvPr id="9" name="Zaoblený obdélník 8"/>
          <p:cNvSpPr/>
          <p:nvPr/>
        </p:nvSpPr>
        <p:spPr>
          <a:xfrm>
            <a:off x="5509904" y="2926079"/>
            <a:ext cx="3110229" cy="39389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Soutok s říčkou Branná</a:t>
            </a:r>
          </a:p>
        </p:txBody>
      </p:sp>
      <p:sp>
        <p:nvSpPr>
          <p:cNvPr id="11" name="Zaoblený obdélník 10"/>
          <p:cNvSpPr/>
          <p:nvPr/>
        </p:nvSpPr>
        <p:spPr>
          <a:xfrm>
            <a:off x="8794369" y="2926079"/>
            <a:ext cx="3110229" cy="39389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Soutok s řekou Bečvou (zleva)</a:t>
            </a:r>
          </a:p>
        </p:txBody>
      </p:sp>
      <p:pic>
        <p:nvPicPr>
          <p:cNvPr id="1034" name="Picture 10" descr="29bpritokBecva.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794369" y="480866"/>
            <a:ext cx="3110229" cy="233267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49pritokOlsava.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1"/>
          <a:stretch/>
        </p:blipFill>
        <p:spPr bwMode="auto">
          <a:xfrm>
            <a:off x="749296" y="3647600"/>
            <a:ext cx="3110229" cy="2288966"/>
          </a:xfrm>
          <a:prstGeom prst="rect">
            <a:avLst/>
          </a:prstGeom>
          <a:noFill/>
          <a:extLst>
            <a:ext uri="{909E8E84-426E-40DD-AFC4-6F175D3DCCD1}">
              <a14:hiddenFill xmlns:a14="http://schemas.microsoft.com/office/drawing/2010/main">
                <a:solidFill>
                  <a:srgbClr val="FFFFFF"/>
                </a:solidFill>
              </a14:hiddenFill>
            </a:ext>
          </a:extLst>
        </p:spPr>
      </p:pic>
      <p:sp>
        <p:nvSpPr>
          <p:cNvPr id="14" name="Zaoblený obdélník 13"/>
          <p:cNvSpPr/>
          <p:nvPr/>
        </p:nvSpPr>
        <p:spPr>
          <a:xfrm>
            <a:off x="749295" y="6099446"/>
            <a:ext cx="3110229" cy="39389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Soutok s říčkou Olšavou</a:t>
            </a:r>
          </a:p>
        </p:txBody>
      </p:sp>
      <p:pic>
        <p:nvPicPr>
          <p:cNvPr id="1038" name="Picture 14" descr="65soutokDunaj.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r="-327"/>
          <a:stretch/>
        </p:blipFill>
        <p:spPr bwMode="auto">
          <a:xfrm>
            <a:off x="7978936" y="3629464"/>
            <a:ext cx="3516658" cy="2307102"/>
          </a:xfrm>
          <a:prstGeom prst="rect">
            <a:avLst/>
          </a:prstGeom>
          <a:noFill/>
          <a:extLst>
            <a:ext uri="{909E8E84-426E-40DD-AFC4-6F175D3DCCD1}">
              <a14:hiddenFill xmlns:a14="http://schemas.microsoft.com/office/drawing/2010/main">
                <a:solidFill>
                  <a:srgbClr val="FFFFFF"/>
                </a:solidFill>
              </a14:hiddenFill>
            </a:ext>
          </a:extLst>
        </p:spPr>
      </p:pic>
      <p:sp>
        <p:nvSpPr>
          <p:cNvPr id="16" name="Zaoblený obdélník 15"/>
          <p:cNvSpPr/>
          <p:nvPr/>
        </p:nvSpPr>
        <p:spPr>
          <a:xfrm>
            <a:off x="7978936" y="6049107"/>
            <a:ext cx="3516658" cy="39389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700" dirty="0">
                <a:solidFill>
                  <a:schemeClr val="tx1"/>
                </a:solidFill>
              </a:rPr>
              <a:t>Soutok s Dunajem, do kterého ústí</a:t>
            </a:r>
          </a:p>
        </p:txBody>
      </p:sp>
      <p:sp>
        <p:nvSpPr>
          <p:cNvPr id="18" name="Zaoblený obdélník 17"/>
          <p:cNvSpPr/>
          <p:nvPr/>
        </p:nvSpPr>
        <p:spPr>
          <a:xfrm>
            <a:off x="4194595" y="6107411"/>
            <a:ext cx="3449271" cy="39389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700" dirty="0">
                <a:solidFill>
                  <a:schemeClr val="tx1"/>
                </a:solidFill>
              </a:rPr>
              <a:t>Soutok Moravy a Dyje</a:t>
            </a:r>
          </a:p>
        </p:txBody>
      </p:sp>
      <p:pic>
        <p:nvPicPr>
          <p:cNvPr id="1042" name="Picture 18" descr="Soutok Moravy a Dyje"/>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194595" y="3629464"/>
            <a:ext cx="3449271" cy="2317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34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500"/>
                                        <p:tgtEl>
                                          <p:spTgt spid="10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4"/>
                                        </p:tgtEl>
                                        <p:attrNameLst>
                                          <p:attrName>style.visibility</p:attrName>
                                        </p:attrNameLst>
                                      </p:cBhvr>
                                      <p:to>
                                        <p:strVal val="visible"/>
                                      </p:to>
                                    </p:set>
                                    <p:animEffect transition="in" filter="fade">
                                      <p:cBhvr>
                                        <p:cTn id="37" dur="500"/>
                                        <p:tgtEl>
                                          <p:spTgt spid="10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36"/>
                                        </p:tgtEl>
                                        <p:attrNameLst>
                                          <p:attrName>style.visibility</p:attrName>
                                        </p:attrNameLst>
                                      </p:cBhvr>
                                      <p:to>
                                        <p:strVal val="visible"/>
                                      </p:to>
                                    </p:set>
                                    <p:animEffect transition="in" filter="fade">
                                      <p:cBhvr>
                                        <p:cTn id="47" dur="500"/>
                                        <p:tgtEl>
                                          <p:spTgt spid="10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42"/>
                                        </p:tgtEl>
                                        <p:attrNameLst>
                                          <p:attrName>style.visibility</p:attrName>
                                        </p:attrNameLst>
                                      </p:cBhvr>
                                      <p:to>
                                        <p:strVal val="visible"/>
                                      </p:to>
                                    </p:set>
                                    <p:animEffect transition="in" filter="fade">
                                      <p:cBhvr>
                                        <p:cTn id="57" dur="500"/>
                                        <p:tgtEl>
                                          <p:spTgt spid="104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038"/>
                                        </p:tgtEl>
                                        <p:attrNameLst>
                                          <p:attrName>style.visibility</p:attrName>
                                        </p:attrNameLst>
                                      </p:cBhvr>
                                      <p:to>
                                        <p:strVal val="visible"/>
                                      </p:to>
                                    </p:set>
                                    <p:animEffect transition="in" filter="fade">
                                      <p:cBhvr>
                                        <p:cTn id="67" dur="500"/>
                                        <p:tgtEl>
                                          <p:spTgt spid="103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1" grpId="0" animBg="1"/>
      <p:bldP spid="14" grpId="0" animBg="1"/>
      <p:bldP spid="16"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39618" y="365125"/>
            <a:ext cx="5614181" cy="1325563"/>
          </a:xfrm>
        </p:spPr>
        <p:txBody>
          <a:bodyPr>
            <a:normAutofit/>
          </a:bodyPr>
          <a:lstStyle/>
          <a:p>
            <a:r>
              <a:rPr lang="cs-CZ" sz="6000" b="1" dirty="0"/>
              <a:t>Odra</a:t>
            </a:r>
          </a:p>
        </p:txBody>
      </p:sp>
      <p:pic>
        <p:nvPicPr>
          <p:cNvPr id="5" name="Obrázek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20364" y="365125"/>
            <a:ext cx="2233436" cy="1311470"/>
          </a:xfrm>
          <a:prstGeom prst="rect">
            <a:avLst/>
          </a:prstGeom>
        </p:spPr>
      </p:pic>
      <p:pic>
        <p:nvPicPr>
          <p:cNvPr id="8" name="Zástupný symbol pro obsah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668409" y="1025622"/>
            <a:ext cx="3960000" cy="5436183"/>
          </a:xfrm>
          <a:prstGeom prst="rect">
            <a:avLst/>
          </a:prstGeom>
        </p:spPr>
      </p:pic>
      <p:pic>
        <p:nvPicPr>
          <p:cNvPr id="9" name="Obrázek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6655709" y="1076422"/>
            <a:ext cx="3960000" cy="5436182"/>
          </a:xfrm>
          <a:prstGeom prst="rect">
            <a:avLst/>
          </a:prstGeom>
        </p:spPr>
      </p:pic>
      <p:sp>
        <p:nvSpPr>
          <p:cNvPr id="10" name="Zástupný symbol pro obsah 5"/>
          <p:cNvSpPr txBox="1">
            <a:spLocks/>
          </p:cNvSpPr>
          <p:nvPr/>
        </p:nvSpPr>
        <p:spPr>
          <a:xfrm>
            <a:off x="289559" y="365128"/>
            <a:ext cx="4645998" cy="203744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defRPr/>
            </a:pPr>
            <a:r>
              <a:rPr lang="cs-CZ" dirty="0">
                <a:latin typeface="Times New Roman" panose="02020603050405020304" pitchFamily="18" charset="0"/>
                <a:cs typeface="Times New Roman" panose="02020603050405020304" pitchFamily="18" charset="0"/>
              </a:rPr>
              <a:t>Pramení v </a:t>
            </a:r>
            <a:r>
              <a:rPr lang="cs-CZ" b="1" dirty="0">
                <a:latin typeface="Times New Roman" panose="02020603050405020304" pitchFamily="18" charset="0"/>
                <a:cs typeface="Times New Roman" panose="02020603050405020304" pitchFamily="18" charset="0"/>
              </a:rPr>
              <a:t>Oderských vršcích </a:t>
            </a:r>
            <a:r>
              <a:rPr lang="cs-CZ" dirty="0">
                <a:latin typeface="Times New Roman" panose="02020603050405020304" pitchFamily="18" charset="0"/>
                <a:cs typeface="Times New Roman" panose="02020603050405020304" pitchFamily="18" charset="0"/>
              </a:rPr>
              <a:t>pod Nízkým Jeseníkem. </a:t>
            </a:r>
          </a:p>
          <a:p>
            <a:pPr marL="0" indent="0">
              <a:lnSpc>
                <a:spcPct val="120000"/>
              </a:lnSpc>
              <a:spcBef>
                <a:spcPts val="0"/>
              </a:spcBef>
              <a:buNone/>
              <a:defRPr/>
            </a:pPr>
            <a:r>
              <a:rPr lang="cs-CZ" dirty="0">
                <a:latin typeface="Times New Roman" panose="02020603050405020304" pitchFamily="18" charset="0"/>
                <a:cs typeface="Times New Roman" panose="02020603050405020304" pitchFamily="18" charset="0"/>
              </a:rPr>
              <a:t>Odvádí vody přes Polsko do </a:t>
            </a:r>
            <a:r>
              <a:rPr lang="cs-CZ" b="1" dirty="0">
                <a:latin typeface="Times New Roman" panose="02020603050405020304" pitchFamily="18" charset="0"/>
                <a:cs typeface="Times New Roman" panose="02020603050405020304" pitchFamily="18" charset="0"/>
              </a:rPr>
              <a:t>Baltského moře. </a:t>
            </a:r>
          </a:p>
          <a:p>
            <a:pPr marL="0" indent="0">
              <a:lnSpc>
                <a:spcPct val="120000"/>
              </a:lnSpc>
              <a:spcBef>
                <a:spcPts val="0"/>
              </a:spcBef>
              <a:buNone/>
              <a:defRPr/>
            </a:pPr>
            <a:r>
              <a:rPr lang="cs-CZ" dirty="0">
                <a:latin typeface="Times New Roman" panose="02020603050405020304" pitchFamily="18" charset="0"/>
                <a:cs typeface="Times New Roman" panose="02020603050405020304" pitchFamily="18" charset="0"/>
              </a:rPr>
              <a:t>Měří celkem 854 km, z toho je 113 km v Česku.</a:t>
            </a:r>
          </a:p>
        </p:txBody>
      </p:sp>
      <p:sp>
        <p:nvSpPr>
          <p:cNvPr id="11" name="Obdélník 10"/>
          <p:cNvSpPr/>
          <p:nvPr/>
        </p:nvSpPr>
        <p:spPr>
          <a:xfrm>
            <a:off x="683597" y="3084563"/>
            <a:ext cx="1645920" cy="379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Pravé přítoky:</a:t>
            </a:r>
          </a:p>
        </p:txBody>
      </p:sp>
      <p:sp>
        <p:nvSpPr>
          <p:cNvPr id="12" name="Zaoblený obdélník 11"/>
          <p:cNvSpPr/>
          <p:nvPr/>
        </p:nvSpPr>
        <p:spPr>
          <a:xfrm>
            <a:off x="826608" y="3636865"/>
            <a:ext cx="1245742" cy="49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Ostravice</a:t>
            </a:r>
          </a:p>
        </p:txBody>
      </p:sp>
      <p:sp>
        <p:nvSpPr>
          <p:cNvPr id="13" name="Zaoblený obdélník 12"/>
          <p:cNvSpPr/>
          <p:nvPr/>
        </p:nvSpPr>
        <p:spPr>
          <a:xfrm>
            <a:off x="826608" y="4303321"/>
            <a:ext cx="1245742" cy="49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Olše</a:t>
            </a:r>
          </a:p>
        </p:txBody>
      </p:sp>
      <p:sp>
        <p:nvSpPr>
          <p:cNvPr id="14" name="Obdélník 13"/>
          <p:cNvSpPr/>
          <p:nvPr/>
        </p:nvSpPr>
        <p:spPr>
          <a:xfrm>
            <a:off x="2660870" y="3084563"/>
            <a:ext cx="1645920" cy="379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Levé přítoky:</a:t>
            </a:r>
          </a:p>
        </p:txBody>
      </p:sp>
      <p:sp>
        <p:nvSpPr>
          <p:cNvPr id="15" name="Zaoblený obdélník 14"/>
          <p:cNvSpPr/>
          <p:nvPr/>
        </p:nvSpPr>
        <p:spPr>
          <a:xfrm>
            <a:off x="2875970" y="3636864"/>
            <a:ext cx="1245742" cy="11604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Opava se svým přítokem Moravicí</a:t>
            </a:r>
          </a:p>
        </p:txBody>
      </p:sp>
      <p:pic>
        <p:nvPicPr>
          <p:cNvPr id="18" name="Obrázek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6653463" y="1077815"/>
            <a:ext cx="3960000" cy="5436182"/>
          </a:xfrm>
          <a:prstGeom prst="rect">
            <a:avLst/>
          </a:prstGeom>
        </p:spPr>
      </p:pic>
      <p:pic>
        <p:nvPicPr>
          <p:cNvPr id="26" name="Obrázek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6652973" y="1079159"/>
            <a:ext cx="3960000" cy="5436182"/>
          </a:xfrm>
          <a:prstGeom prst="rect">
            <a:avLst/>
          </a:prstGeom>
        </p:spPr>
      </p:pic>
      <p:pic>
        <p:nvPicPr>
          <p:cNvPr id="4" name="Obrázek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6653169" y="1076946"/>
            <a:ext cx="3960000" cy="5436182"/>
          </a:xfrm>
          <a:prstGeom prst="rect">
            <a:avLst/>
          </a:prstGeom>
        </p:spPr>
      </p:pic>
      <p:pic>
        <p:nvPicPr>
          <p:cNvPr id="27" name="Obrázek 2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a:off x="6650872" y="1086728"/>
            <a:ext cx="3986255" cy="5444999"/>
          </a:xfrm>
          <a:prstGeom prst="rect">
            <a:avLst/>
          </a:prstGeom>
        </p:spPr>
      </p:pic>
      <p:sp>
        <p:nvSpPr>
          <p:cNvPr id="20" name="Šipka doleva 19"/>
          <p:cNvSpPr/>
          <p:nvPr/>
        </p:nvSpPr>
        <p:spPr>
          <a:xfrm rot="2190245">
            <a:off x="10965493" y="4201127"/>
            <a:ext cx="754695" cy="32628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Ostravice</a:t>
            </a:r>
          </a:p>
        </p:txBody>
      </p:sp>
      <p:sp>
        <p:nvSpPr>
          <p:cNvPr id="21" name="Šipka doleva 20"/>
          <p:cNvSpPr/>
          <p:nvPr/>
        </p:nvSpPr>
        <p:spPr>
          <a:xfrm rot="913790">
            <a:off x="11269817" y="3980266"/>
            <a:ext cx="680376" cy="3011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Olše</a:t>
            </a:r>
          </a:p>
        </p:txBody>
      </p:sp>
      <p:sp>
        <p:nvSpPr>
          <p:cNvPr id="22" name="Šipka doprava 21"/>
          <p:cNvSpPr/>
          <p:nvPr/>
        </p:nvSpPr>
        <p:spPr>
          <a:xfrm rot="152339">
            <a:off x="9761441" y="3753988"/>
            <a:ext cx="469873" cy="27080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19" name="Obdélník 18"/>
          <p:cNvSpPr/>
          <p:nvPr/>
        </p:nvSpPr>
        <p:spPr>
          <a:xfrm>
            <a:off x="8743836" y="3606794"/>
            <a:ext cx="999136" cy="461665"/>
          </a:xfrm>
          <a:prstGeom prst="rect">
            <a:avLst/>
          </a:prstGeom>
        </p:spPr>
        <p:txBody>
          <a:bodyPr wrap="square">
            <a:spAutoFit/>
          </a:bodyPr>
          <a:lstStyle/>
          <a:p>
            <a:pPr>
              <a:lnSpc>
                <a:spcPct val="120000"/>
              </a:lnSpc>
              <a:spcBef>
                <a:spcPts val="0"/>
              </a:spcBef>
              <a:defRPr/>
            </a:pPr>
            <a:r>
              <a:rPr lang="cs-CZ" sz="2000" dirty="0">
                <a:latin typeface="Times New Roman" panose="02020603050405020304" pitchFamily="18" charset="0"/>
                <a:cs typeface="Times New Roman" panose="02020603050405020304" pitchFamily="18" charset="0"/>
              </a:rPr>
              <a:t>pramen</a:t>
            </a:r>
            <a:endParaRPr lang="cs-CZ" sz="2000" b="1" dirty="0">
              <a:latin typeface="Times New Roman" panose="02020603050405020304" pitchFamily="18" charset="0"/>
              <a:cs typeface="Times New Roman" panose="02020603050405020304" pitchFamily="18" charset="0"/>
            </a:endParaRPr>
          </a:p>
        </p:txBody>
      </p:sp>
      <p:sp>
        <p:nvSpPr>
          <p:cNvPr id="23" name="Šipka doprava 22"/>
          <p:cNvSpPr/>
          <p:nvPr/>
        </p:nvSpPr>
        <p:spPr>
          <a:xfrm rot="1144326">
            <a:off x="9444414" y="2991588"/>
            <a:ext cx="673317" cy="28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Opava</a:t>
            </a:r>
          </a:p>
        </p:txBody>
      </p:sp>
      <p:sp>
        <p:nvSpPr>
          <p:cNvPr id="25" name="Obdélník 24"/>
          <p:cNvSpPr/>
          <p:nvPr/>
        </p:nvSpPr>
        <p:spPr>
          <a:xfrm>
            <a:off x="9594166" y="2042557"/>
            <a:ext cx="1527956" cy="461665"/>
          </a:xfrm>
          <a:prstGeom prst="rect">
            <a:avLst/>
          </a:prstGeom>
        </p:spPr>
        <p:txBody>
          <a:bodyPr wrap="square">
            <a:spAutoFit/>
          </a:bodyPr>
          <a:lstStyle/>
          <a:p>
            <a:pPr>
              <a:lnSpc>
                <a:spcPct val="120000"/>
              </a:lnSpc>
              <a:spcBef>
                <a:spcPts val="0"/>
              </a:spcBef>
              <a:defRPr/>
            </a:pPr>
            <a:r>
              <a:rPr lang="cs-CZ" sz="2000" dirty="0">
                <a:latin typeface="Times New Roman" panose="02020603050405020304" pitchFamily="18" charset="0"/>
                <a:cs typeface="Times New Roman" panose="02020603050405020304" pitchFamily="18" charset="0"/>
              </a:rPr>
              <a:t>Baltské moře</a:t>
            </a:r>
            <a:endParaRPr lang="cs-CZ" sz="2000" b="1" dirty="0">
              <a:latin typeface="Times New Roman" panose="02020603050405020304" pitchFamily="18" charset="0"/>
              <a:cs typeface="Times New Roman" panose="02020603050405020304" pitchFamily="18" charset="0"/>
            </a:endParaRPr>
          </a:p>
        </p:txBody>
      </p:sp>
      <p:sp>
        <p:nvSpPr>
          <p:cNvPr id="24" name="Šipka doprava 23"/>
          <p:cNvSpPr/>
          <p:nvPr/>
        </p:nvSpPr>
        <p:spPr>
          <a:xfrm rot="21089555">
            <a:off x="9260631" y="3325545"/>
            <a:ext cx="761786" cy="28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Moravice</a:t>
            </a:r>
          </a:p>
        </p:txBody>
      </p:sp>
      <p:sp>
        <p:nvSpPr>
          <p:cNvPr id="29" name="Obdélník 28"/>
          <p:cNvSpPr/>
          <p:nvPr/>
        </p:nvSpPr>
        <p:spPr>
          <a:xfrm>
            <a:off x="7313973" y="6029896"/>
            <a:ext cx="3025470" cy="350865"/>
          </a:xfrm>
          <a:prstGeom prst="rect">
            <a:avLst/>
          </a:prstGeom>
        </p:spPr>
        <p:txBody>
          <a:bodyPr wrap="square">
            <a:spAutoFit/>
          </a:bodyPr>
          <a:lstStyle/>
          <a:p>
            <a:pPr>
              <a:lnSpc>
                <a:spcPct val="120000"/>
              </a:lnSpc>
              <a:spcBef>
                <a:spcPts val="0"/>
              </a:spcBef>
              <a:defRPr/>
            </a:pPr>
            <a:r>
              <a:rPr lang="cs-CZ" sz="1400" dirty="0">
                <a:latin typeface="Times New Roman" panose="02020603050405020304" pitchFamily="18" charset="0"/>
                <a:cs typeface="Times New Roman" panose="02020603050405020304" pitchFamily="18" charset="0"/>
              </a:rPr>
              <a:t>Šipky ukazují řeky od jejich pramene.</a:t>
            </a:r>
            <a:endParaRPr lang="cs-CZ"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716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80">
                                          <p:stCondLst>
                                            <p:cond delay="0"/>
                                          </p:stCondLst>
                                        </p:cTn>
                                        <p:tgtEl>
                                          <p:spTgt spid="22"/>
                                        </p:tgtEl>
                                      </p:cBhvr>
                                    </p:animEffect>
                                    <p:anim calcmode="lin" valueType="num">
                                      <p:cBhvr>
                                        <p:cTn id="3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6" dur="26">
                                          <p:stCondLst>
                                            <p:cond delay="650"/>
                                          </p:stCondLst>
                                        </p:cTn>
                                        <p:tgtEl>
                                          <p:spTgt spid="22"/>
                                        </p:tgtEl>
                                      </p:cBhvr>
                                      <p:to x="100000" y="60000"/>
                                    </p:animScale>
                                    <p:animScale>
                                      <p:cBhvr>
                                        <p:cTn id="37" dur="166" decel="50000">
                                          <p:stCondLst>
                                            <p:cond delay="676"/>
                                          </p:stCondLst>
                                        </p:cTn>
                                        <p:tgtEl>
                                          <p:spTgt spid="22"/>
                                        </p:tgtEl>
                                      </p:cBhvr>
                                      <p:to x="100000" y="100000"/>
                                    </p:animScale>
                                    <p:animScale>
                                      <p:cBhvr>
                                        <p:cTn id="38" dur="26">
                                          <p:stCondLst>
                                            <p:cond delay="1312"/>
                                          </p:stCondLst>
                                        </p:cTn>
                                        <p:tgtEl>
                                          <p:spTgt spid="22"/>
                                        </p:tgtEl>
                                      </p:cBhvr>
                                      <p:to x="100000" y="80000"/>
                                    </p:animScale>
                                    <p:animScale>
                                      <p:cBhvr>
                                        <p:cTn id="39" dur="166" decel="50000">
                                          <p:stCondLst>
                                            <p:cond delay="1338"/>
                                          </p:stCondLst>
                                        </p:cTn>
                                        <p:tgtEl>
                                          <p:spTgt spid="22"/>
                                        </p:tgtEl>
                                      </p:cBhvr>
                                      <p:to x="100000" y="100000"/>
                                    </p:animScale>
                                    <p:animScale>
                                      <p:cBhvr>
                                        <p:cTn id="40" dur="26">
                                          <p:stCondLst>
                                            <p:cond delay="1642"/>
                                          </p:stCondLst>
                                        </p:cTn>
                                        <p:tgtEl>
                                          <p:spTgt spid="22"/>
                                        </p:tgtEl>
                                      </p:cBhvr>
                                      <p:to x="100000" y="90000"/>
                                    </p:animScale>
                                    <p:animScale>
                                      <p:cBhvr>
                                        <p:cTn id="41" dur="166" decel="50000">
                                          <p:stCondLst>
                                            <p:cond delay="1668"/>
                                          </p:stCondLst>
                                        </p:cTn>
                                        <p:tgtEl>
                                          <p:spTgt spid="22"/>
                                        </p:tgtEl>
                                      </p:cBhvr>
                                      <p:to x="100000" y="100000"/>
                                    </p:animScale>
                                    <p:animScale>
                                      <p:cBhvr>
                                        <p:cTn id="42" dur="26">
                                          <p:stCondLst>
                                            <p:cond delay="1808"/>
                                          </p:stCondLst>
                                        </p:cTn>
                                        <p:tgtEl>
                                          <p:spTgt spid="22"/>
                                        </p:tgtEl>
                                      </p:cBhvr>
                                      <p:to x="100000" y="95000"/>
                                    </p:animScale>
                                    <p:animScale>
                                      <p:cBhvr>
                                        <p:cTn id="43" dur="166" decel="50000">
                                          <p:stCondLst>
                                            <p:cond delay="1834"/>
                                          </p:stCondLst>
                                        </p:cTn>
                                        <p:tgtEl>
                                          <p:spTgt spid="22"/>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down)">
                                      <p:cBhvr>
                                        <p:cTn id="73" dur="580">
                                          <p:stCondLst>
                                            <p:cond delay="0"/>
                                          </p:stCondLst>
                                        </p:cTn>
                                        <p:tgtEl>
                                          <p:spTgt spid="20"/>
                                        </p:tgtEl>
                                      </p:cBhvr>
                                    </p:animEffect>
                                    <p:anim calcmode="lin" valueType="num">
                                      <p:cBhvr>
                                        <p:cTn id="7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9" dur="26">
                                          <p:stCondLst>
                                            <p:cond delay="650"/>
                                          </p:stCondLst>
                                        </p:cTn>
                                        <p:tgtEl>
                                          <p:spTgt spid="20"/>
                                        </p:tgtEl>
                                      </p:cBhvr>
                                      <p:to x="100000" y="60000"/>
                                    </p:animScale>
                                    <p:animScale>
                                      <p:cBhvr>
                                        <p:cTn id="80" dur="166" decel="50000">
                                          <p:stCondLst>
                                            <p:cond delay="676"/>
                                          </p:stCondLst>
                                        </p:cTn>
                                        <p:tgtEl>
                                          <p:spTgt spid="20"/>
                                        </p:tgtEl>
                                      </p:cBhvr>
                                      <p:to x="100000" y="100000"/>
                                    </p:animScale>
                                    <p:animScale>
                                      <p:cBhvr>
                                        <p:cTn id="81" dur="26">
                                          <p:stCondLst>
                                            <p:cond delay="1312"/>
                                          </p:stCondLst>
                                        </p:cTn>
                                        <p:tgtEl>
                                          <p:spTgt spid="20"/>
                                        </p:tgtEl>
                                      </p:cBhvr>
                                      <p:to x="100000" y="80000"/>
                                    </p:animScale>
                                    <p:animScale>
                                      <p:cBhvr>
                                        <p:cTn id="82" dur="166" decel="50000">
                                          <p:stCondLst>
                                            <p:cond delay="1338"/>
                                          </p:stCondLst>
                                        </p:cTn>
                                        <p:tgtEl>
                                          <p:spTgt spid="20"/>
                                        </p:tgtEl>
                                      </p:cBhvr>
                                      <p:to x="100000" y="100000"/>
                                    </p:animScale>
                                    <p:animScale>
                                      <p:cBhvr>
                                        <p:cTn id="83" dur="26">
                                          <p:stCondLst>
                                            <p:cond delay="1642"/>
                                          </p:stCondLst>
                                        </p:cTn>
                                        <p:tgtEl>
                                          <p:spTgt spid="20"/>
                                        </p:tgtEl>
                                      </p:cBhvr>
                                      <p:to x="100000" y="90000"/>
                                    </p:animScale>
                                    <p:animScale>
                                      <p:cBhvr>
                                        <p:cTn id="84" dur="166" decel="50000">
                                          <p:stCondLst>
                                            <p:cond delay="1668"/>
                                          </p:stCondLst>
                                        </p:cTn>
                                        <p:tgtEl>
                                          <p:spTgt spid="20"/>
                                        </p:tgtEl>
                                      </p:cBhvr>
                                      <p:to x="100000" y="100000"/>
                                    </p:animScale>
                                    <p:animScale>
                                      <p:cBhvr>
                                        <p:cTn id="85" dur="26">
                                          <p:stCondLst>
                                            <p:cond delay="1808"/>
                                          </p:stCondLst>
                                        </p:cTn>
                                        <p:tgtEl>
                                          <p:spTgt spid="20"/>
                                        </p:tgtEl>
                                      </p:cBhvr>
                                      <p:to x="100000" y="95000"/>
                                    </p:animScale>
                                    <p:animScale>
                                      <p:cBhvr>
                                        <p:cTn id="86" dur="166" decel="50000">
                                          <p:stCondLst>
                                            <p:cond delay="1834"/>
                                          </p:stCondLst>
                                        </p:cTn>
                                        <p:tgtEl>
                                          <p:spTgt spid="20"/>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500"/>
                                        <p:tgtEl>
                                          <p:spTgt spid="1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1000"/>
                                        <p:tgtEl>
                                          <p:spTgt spid="26"/>
                                        </p:tgtEl>
                                      </p:cBhvr>
                                    </p:animEffec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wipe(down)">
                                      <p:cBhvr>
                                        <p:cTn id="101" dur="580">
                                          <p:stCondLst>
                                            <p:cond delay="0"/>
                                          </p:stCondLst>
                                        </p:cTn>
                                        <p:tgtEl>
                                          <p:spTgt spid="21"/>
                                        </p:tgtEl>
                                      </p:cBhvr>
                                    </p:animEffect>
                                    <p:anim calcmode="lin" valueType="num">
                                      <p:cBhvr>
                                        <p:cTn id="10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7" dur="26">
                                          <p:stCondLst>
                                            <p:cond delay="650"/>
                                          </p:stCondLst>
                                        </p:cTn>
                                        <p:tgtEl>
                                          <p:spTgt spid="21"/>
                                        </p:tgtEl>
                                      </p:cBhvr>
                                      <p:to x="100000" y="60000"/>
                                    </p:animScale>
                                    <p:animScale>
                                      <p:cBhvr>
                                        <p:cTn id="108" dur="166" decel="50000">
                                          <p:stCondLst>
                                            <p:cond delay="676"/>
                                          </p:stCondLst>
                                        </p:cTn>
                                        <p:tgtEl>
                                          <p:spTgt spid="21"/>
                                        </p:tgtEl>
                                      </p:cBhvr>
                                      <p:to x="100000" y="100000"/>
                                    </p:animScale>
                                    <p:animScale>
                                      <p:cBhvr>
                                        <p:cTn id="109" dur="26">
                                          <p:stCondLst>
                                            <p:cond delay="1312"/>
                                          </p:stCondLst>
                                        </p:cTn>
                                        <p:tgtEl>
                                          <p:spTgt spid="21"/>
                                        </p:tgtEl>
                                      </p:cBhvr>
                                      <p:to x="100000" y="80000"/>
                                    </p:animScale>
                                    <p:animScale>
                                      <p:cBhvr>
                                        <p:cTn id="110" dur="166" decel="50000">
                                          <p:stCondLst>
                                            <p:cond delay="1338"/>
                                          </p:stCondLst>
                                        </p:cTn>
                                        <p:tgtEl>
                                          <p:spTgt spid="21"/>
                                        </p:tgtEl>
                                      </p:cBhvr>
                                      <p:to x="100000" y="100000"/>
                                    </p:animScale>
                                    <p:animScale>
                                      <p:cBhvr>
                                        <p:cTn id="111" dur="26">
                                          <p:stCondLst>
                                            <p:cond delay="1642"/>
                                          </p:stCondLst>
                                        </p:cTn>
                                        <p:tgtEl>
                                          <p:spTgt spid="21"/>
                                        </p:tgtEl>
                                      </p:cBhvr>
                                      <p:to x="100000" y="90000"/>
                                    </p:animScale>
                                    <p:animScale>
                                      <p:cBhvr>
                                        <p:cTn id="112" dur="166" decel="50000">
                                          <p:stCondLst>
                                            <p:cond delay="1668"/>
                                          </p:stCondLst>
                                        </p:cTn>
                                        <p:tgtEl>
                                          <p:spTgt spid="21"/>
                                        </p:tgtEl>
                                      </p:cBhvr>
                                      <p:to x="100000" y="100000"/>
                                    </p:animScale>
                                    <p:animScale>
                                      <p:cBhvr>
                                        <p:cTn id="113" dur="26">
                                          <p:stCondLst>
                                            <p:cond delay="1808"/>
                                          </p:stCondLst>
                                        </p:cTn>
                                        <p:tgtEl>
                                          <p:spTgt spid="21"/>
                                        </p:tgtEl>
                                      </p:cBhvr>
                                      <p:to x="100000" y="95000"/>
                                    </p:animScale>
                                    <p:animScale>
                                      <p:cBhvr>
                                        <p:cTn id="114" dur="166" decel="50000">
                                          <p:stCondLst>
                                            <p:cond delay="1834"/>
                                          </p:stCondLst>
                                        </p:cTn>
                                        <p:tgtEl>
                                          <p:spTgt spid="21"/>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14"/>
                                        </p:tgtEl>
                                        <p:attrNameLst>
                                          <p:attrName>style.visibility</p:attrName>
                                        </p:attrNameLst>
                                      </p:cBhvr>
                                      <p:to>
                                        <p:strVal val="visible"/>
                                      </p:to>
                                    </p:set>
                                    <p:animEffect transition="in" filter="fade">
                                      <p:cBhvr>
                                        <p:cTn id="119" dur="500"/>
                                        <p:tgtEl>
                                          <p:spTgt spid="14"/>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15"/>
                                        </p:tgtEl>
                                        <p:attrNameLst>
                                          <p:attrName>style.visibility</p:attrName>
                                        </p:attrNameLst>
                                      </p:cBhvr>
                                      <p:to>
                                        <p:strVal val="visible"/>
                                      </p:to>
                                    </p:set>
                                    <p:animEffect transition="in" filter="fade">
                                      <p:cBhvr>
                                        <p:cTn id="124" dur="500"/>
                                        <p:tgtEl>
                                          <p:spTgt spid="15"/>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4"/>
                                        </p:tgtEl>
                                        <p:attrNameLst>
                                          <p:attrName>style.visibility</p:attrName>
                                        </p:attrNameLst>
                                      </p:cBhvr>
                                      <p:to>
                                        <p:strVal val="visible"/>
                                      </p:to>
                                    </p:set>
                                    <p:animEffect transition="in" filter="fade">
                                      <p:cBhvr>
                                        <p:cTn id="129" dur="1000"/>
                                        <p:tgtEl>
                                          <p:spTgt spid="4"/>
                                        </p:tgtEl>
                                      </p:cBhvr>
                                    </p:animEffect>
                                  </p:childTnLst>
                                </p:cTn>
                              </p:par>
                            </p:childTnLst>
                          </p:cTn>
                        </p:par>
                      </p:childTnLst>
                    </p:cTn>
                  </p:par>
                  <p:par>
                    <p:cTn id="130" fill="hold">
                      <p:stCondLst>
                        <p:cond delay="indefinite"/>
                      </p:stCondLst>
                      <p:childTnLst>
                        <p:par>
                          <p:cTn id="131" fill="hold">
                            <p:stCondLst>
                              <p:cond delay="0"/>
                            </p:stCondLst>
                            <p:childTnLst>
                              <p:par>
                                <p:cTn id="132" presetID="26" presetClass="entr" presetSubtype="0" fill="hold" grpId="0" nodeType="clickEffect">
                                  <p:stCondLst>
                                    <p:cond delay="0"/>
                                  </p:stCondLst>
                                  <p:childTnLst>
                                    <p:set>
                                      <p:cBhvr>
                                        <p:cTn id="133" dur="1" fill="hold">
                                          <p:stCondLst>
                                            <p:cond delay="0"/>
                                          </p:stCondLst>
                                        </p:cTn>
                                        <p:tgtEl>
                                          <p:spTgt spid="23"/>
                                        </p:tgtEl>
                                        <p:attrNameLst>
                                          <p:attrName>style.visibility</p:attrName>
                                        </p:attrNameLst>
                                      </p:cBhvr>
                                      <p:to>
                                        <p:strVal val="visible"/>
                                      </p:to>
                                    </p:set>
                                    <p:animEffect transition="in" filter="wipe(down)">
                                      <p:cBhvr>
                                        <p:cTn id="134" dur="580">
                                          <p:stCondLst>
                                            <p:cond delay="0"/>
                                          </p:stCondLst>
                                        </p:cTn>
                                        <p:tgtEl>
                                          <p:spTgt spid="23"/>
                                        </p:tgtEl>
                                      </p:cBhvr>
                                    </p:animEffect>
                                    <p:anim calcmode="lin" valueType="num">
                                      <p:cBhvr>
                                        <p:cTn id="13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3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3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3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3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40" dur="26">
                                          <p:stCondLst>
                                            <p:cond delay="650"/>
                                          </p:stCondLst>
                                        </p:cTn>
                                        <p:tgtEl>
                                          <p:spTgt spid="23"/>
                                        </p:tgtEl>
                                      </p:cBhvr>
                                      <p:to x="100000" y="60000"/>
                                    </p:animScale>
                                    <p:animScale>
                                      <p:cBhvr>
                                        <p:cTn id="141" dur="166" decel="50000">
                                          <p:stCondLst>
                                            <p:cond delay="676"/>
                                          </p:stCondLst>
                                        </p:cTn>
                                        <p:tgtEl>
                                          <p:spTgt spid="23"/>
                                        </p:tgtEl>
                                      </p:cBhvr>
                                      <p:to x="100000" y="100000"/>
                                    </p:animScale>
                                    <p:animScale>
                                      <p:cBhvr>
                                        <p:cTn id="142" dur="26">
                                          <p:stCondLst>
                                            <p:cond delay="1312"/>
                                          </p:stCondLst>
                                        </p:cTn>
                                        <p:tgtEl>
                                          <p:spTgt spid="23"/>
                                        </p:tgtEl>
                                      </p:cBhvr>
                                      <p:to x="100000" y="80000"/>
                                    </p:animScale>
                                    <p:animScale>
                                      <p:cBhvr>
                                        <p:cTn id="143" dur="166" decel="50000">
                                          <p:stCondLst>
                                            <p:cond delay="1338"/>
                                          </p:stCondLst>
                                        </p:cTn>
                                        <p:tgtEl>
                                          <p:spTgt spid="23"/>
                                        </p:tgtEl>
                                      </p:cBhvr>
                                      <p:to x="100000" y="100000"/>
                                    </p:animScale>
                                    <p:animScale>
                                      <p:cBhvr>
                                        <p:cTn id="144" dur="26">
                                          <p:stCondLst>
                                            <p:cond delay="1642"/>
                                          </p:stCondLst>
                                        </p:cTn>
                                        <p:tgtEl>
                                          <p:spTgt spid="23"/>
                                        </p:tgtEl>
                                      </p:cBhvr>
                                      <p:to x="100000" y="90000"/>
                                    </p:animScale>
                                    <p:animScale>
                                      <p:cBhvr>
                                        <p:cTn id="145" dur="166" decel="50000">
                                          <p:stCondLst>
                                            <p:cond delay="1668"/>
                                          </p:stCondLst>
                                        </p:cTn>
                                        <p:tgtEl>
                                          <p:spTgt spid="23"/>
                                        </p:tgtEl>
                                      </p:cBhvr>
                                      <p:to x="100000" y="100000"/>
                                    </p:animScale>
                                    <p:animScale>
                                      <p:cBhvr>
                                        <p:cTn id="146" dur="26">
                                          <p:stCondLst>
                                            <p:cond delay="1808"/>
                                          </p:stCondLst>
                                        </p:cTn>
                                        <p:tgtEl>
                                          <p:spTgt spid="23"/>
                                        </p:tgtEl>
                                      </p:cBhvr>
                                      <p:to x="100000" y="95000"/>
                                    </p:animScale>
                                    <p:animScale>
                                      <p:cBhvr>
                                        <p:cTn id="147" dur="166" decel="50000">
                                          <p:stCondLst>
                                            <p:cond delay="1834"/>
                                          </p:stCondLst>
                                        </p:cTn>
                                        <p:tgtEl>
                                          <p:spTgt spid="23"/>
                                        </p:tgtEl>
                                      </p:cBhvr>
                                      <p:to x="100000" y="100000"/>
                                    </p:animScale>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27"/>
                                        </p:tgtEl>
                                        <p:attrNameLst>
                                          <p:attrName>style.visibility</p:attrName>
                                        </p:attrNameLst>
                                      </p:cBhvr>
                                      <p:to>
                                        <p:strVal val="visible"/>
                                      </p:to>
                                    </p:set>
                                    <p:animEffect transition="in" filter="fade">
                                      <p:cBhvr>
                                        <p:cTn id="152" dur="1250"/>
                                        <p:tgtEl>
                                          <p:spTgt spid="27"/>
                                        </p:tgtEl>
                                      </p:cBhvr>
                                    </p:animEffect>
                                  </p:childTnLst>
                                </p:cTn>
                              </p:par>
                            </p:childTnLst>
                          </p:cTn>
                        </p:par>
                      </p:childTnLst>
                    </p:cTn>
                  </p:par>
                  <p:par>
                    <p:cTn id="153" fill="hold">
                      <p:stCondLst>
                        <p:cond delay="indefinite"/>
                      </p:stCondLst>
                      <p:childTnLst>
                        <p:par>
                          <p:cTn id="154" fill="hold">
                            <p:stCondLst>
                              <p:cond delay="0"/>
                            </p:stCondLst>
                            <p:childTnLst>
                              <p:par>
                                <p:cTn id="155" presetID="26" presetClass="entr" presetSubtype="0" fill="hold" grpId="0" nodeType="click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wipe(down)">
                                      <p:cBhvr>
                                        <p:cTn id="157" dur="580">
                                          <p:stCondLst>
                                            <p:cond delay="0"/>
                                          </p:stCondLst>
                                        </p:cTn>
                                        <p:tgtEl>
                                          <p:spTgt spid="24"/>
                                        </p:tgtEl>
                                      </p:cBhvr>
                                    </p:animEffect>
                                    <p:anim calcmode="lin" valueType="num">
                                      <p:cBhvr>
                                        <p:cTn id="15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63" dur="26">
                                          <p:stCondLst>
                                            <p:cond delay="650"/>
                                          </p:stCondLst>
                                        </p:cTn>
                                        <p:tgtEl>
                                          <p:spTgt spid="24"/>
                                        </p:tgtEl>
                                      </p:cBhvr>
                                      <p:to x="100000" y="60000"/>
                                    </p:animScale>
                                    <p:animScale>
                                      <p:cBhvr>
                                        <p:cTn id="164" dur="166" decel="50000">
                                          <p:stCondLst>
                                            <p:cond delay="676"/>
                                          </p:stCondLst>
                                        </p:cTn>
                                        <p:tgtEl>
                                          <p:spTgt spid="24"/>
                                        </p:tgtEl>
                                      </p:cBhvr>
                                      <p:to x="100000" y="100000"/>
                                    </p:animScale>
                                    <p:animScale>
                                      <p:cBhvr>
                                        <p:cTn id="165" dur="26">
                                          <p:stCondLst>
                                            <p:cond delay="1312"/>
                                          </p:stCondLst>
                                        </p:cTn>
                                        <p:tgtEl>
                                          <p:spTgt spid="24"/>
                                        </p:tgtEl>
                                      </p:cBhvr>
                                      <p:to x="100000" y="80000"/>
                                    </p:animScale>
                                    <p:animScale>
                                      <p:cBhvr>
                                        <p:cTn id="166" dur="166" decel="50000">
                                          <p:stCondLst>
                                            <p:cond delay="1338"/>
                                          </p:stCondLst>
                                        </p:cTn>
                                        <p:tgtEl>
                                          <p:spTgt spid="24"/>
                                        </p:tgtEl>
                                      </p:cBhvr>
                                      <p:to x="100000" y="100000"/>
                                    </p:animScale>
                                    <p:animScale>
                                      <p:cBhvr>
                                        <p:cTn id="167" dur="26">
                                          <p:stCondLst>
                                            <p:cond delay="1642"/>
                                          </p:stCondLst>
                                        </p:cTn>
                                        <p:tgtEl>
                                          <p:spTgt spid="24"/>
                                        </p:tgtEl>
                                      </p:cBhvr>
                                      <p:to x="100000" y="90000"/>
                                    </p:animScale>
                                    <p:animScale>
                                      <p:cBhvr>
                                        <p:cTn id="168" dur="166" decel="50000">
                                          <p:stCondLst>
                                            <p:cond delay="1668"/>
                                          </p:stCondLst>
                                        </p:cTn>
                                        <p:tgtEl>
                                          <p:spTgt spid="24"/>
                                        </p:tgtEl>
                                      </p:cBhvr>
                                      <p:to x="100000" y="100000"/>
                                    </p:animScale>
                                    <p:animScale>
                                      <p:cBhvr>
                                        <p:cTn id="169" dur="26">
                                          <p:stCondLst>
                                            <p:cond delay="1808"/>
                                          </p:stCondLst>
                                        </p:cTn>
                                        <p:tgtEl>
                                          <p:spTgt spid="24"/>
                                        </p:tgtEl>
                                      </p:cBhvr>
                                      <p:to x="100000" y="95000"/>
                                    </p:animScale>
                                    <p:animScale>
                                      <p:cBhvr>
                                        <p:cTn id="170"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animBg="1"/>
      <p:bldP spid="12" grpId="0" animBg="1"/>
      <p:bldP spid="13" grpId="0" animBg="1"/>
      <p:bldP spid="14" grpId="0" animBg="1"/>
      <p:bldP spid="15" grpId="0" animBg="1"/>
      <p:bldP spid="20" grpId="0" animBg="1"/>
      <p:bldP spid="21" grpId="0" animBg="1"/>
      <p:bldP spid="22" grpId="0" animBg="1"/>
      <p:bldP spid="19" grpId="0"/>
      <p:bldP spid="23" grpId="0" animBg="1"/>
      <p:bldP spid="25" grpId="0"/>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foto.turistika.cz/foto/r/1000/0/3078/full_91e477_12247.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876299" y="437356"/>
            <a:ext cx="3524139" cy="2298700"/>
          </a:xfrm>
          <a:prstGeom prst="rect">
            <a:avLst/>
          </a:prstGeom>
          <a:noFill/>
          <a:extLst>
            <a:ext uri="{909E8E84-426E-40DD-AFC4-6F175D3DCCD1}">
              <a14:hiddenFill xmlns:a14="http://schemas.microsoft.com/office/drawing/2010/main">
                <a:solidFill>
                  <a:srgbClr val="FFFFFF"/>
                </a:solidFill>
              </a14:hiddenFill>
            </a:ext>
          </a:extLst>
        </p:spPr>
      </p:pic>
      <p:sp>
        <p:nvSpPr>
          <p:cNvPr id="8" name="Zaoblený obdélník 7"/>
          <p:cNvSpPr/>
          <p:nvPr/>
        </p:nvSpPr>
        <p:spPr>
          <a:xfrm>
            <a:off x="876299" y="2818227"/>
            <a:ext cx="3524139" cy="39389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Pramen</a:t>
            </a:r>
          </a:p>
        </p:txBody>
      </p:sp>
      <p:pic>
        <p:nvPicPr>
          <p:cNvPr id="9222" name="Picture 6" descr="2 Řeka Odra - CHKO Poodří - TAGGMANAGER.CZ"/>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89475" y="463965"/>
            <a:ext cx="3023156" cy="2272091"/>
          </a:xfrm>
          <a:prstGeom prst="rect">
            <a:avLst/>
          </a:prstGeom>
          <a:noFill/>
          <a:extLst>
            <a:ext uri="{909E8E84-426E-40DD-AFC4-6F175D3DCCD1}">
              <a14:hiddenFill xmlns:a14="http://schemas.microsoft.com/office/drawing/2010/main">
                <a:solidFill>
                  <a:srgbClr val="FFFFFF"/>
                </a:solidFill>
              </a14:hiddenFill>
            </a:ext>
          </a:extLst>
        </p:spPr>
      </p:pic>
      <p:sp>
        <p:nvSpPr>
          <p:cNvPr id="11" name="Zaoblený obdélník 10"/>
          <p:cNvSpPr/>
          <p:nvPr/>
        </p:nvSpPr>
        <p:spPr>
          <a:xfrm>
            <a:off x="4689475" y="2812142"/>
            <a:ext cx="3023156" cy="39389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Na cestě k Ostravě</a:t>
            </a:r>
          </a:p>
        </p:txBody>
      </p:sp>
      <p:pic>
        <p:nvPicPr>
          <p:cNvPr id="9224" name="Picture 8" descr="Soutok Odra / Opava, Ostrava, zhruba uprostřed mezi městskými ..."/>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88300" y="437356"/>
            <a:ext cx="3064933" cy="2298700"/>
          </a:xfrm>
          <a:prstGeom prst="rect">
            <a:avLst/>
          </a:prstGeom>
          <a:noFill/>
          <a:extLst>
            <a:ext uri="{909E8E84-426E-40DD-AFC4-6F175D3DCCD1}">
              <a14:hiddenFill xmlns:a14="http://schemas.microsoft.com/office/drawing/2010/main">
                <a:solidFill>
                  <a:srgbClr val="FFFFFF"/>
                </a:solidFill>
              </a14:hiddenFill>
            </a:ext>
          </a:extLst>
        </p:spPr>
      </p:pic>
      <p:sp>
        <p:nvSpPr>
          <p:cNvPr id="13" name="Zaoblený obdélník 12"/>
          <p:cNvSpPr/>
          <p:nvPr/>
        </p:nvSpPr>
        <p:spPr>
          <a:xfrm>
            <a:off x="7988299" y="2818227"/>
            <a:ext cx="3064933" cy="39389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Soutok řek Odra a Opava</a:t>
            </a:r>
          </a:p>
        </p:txBody>
      </p:sp>
      <p:pic>
        <p:nvPicPr>
          <p:cNvPr id="9226" name="Picture 10" descr="https://www.pod.cz/atlas_toku/style/images/river/odra/foto3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89475" y="3588918"/>
            <a:ext cx="3023156" cy="2009159"/>
          </a:xfrm>
          <a:prstGeom prst="rect">
            <a:avLst/>
          </a:prstGeom>
          <a:noFill/>
          <a:extLst>
            <a:ext uri="{909E8E84-426E-40DD-AFC4-6F175D3DCCD1}">
              <a14:hiddenFill xmlns:a14="http://schemas.microsoft.com/office/drawing/2010/main">
                <a:solidFill>
                  <a:srgbClr val="FFFFFF"/>
                </a:solidFill>
              </a14:hiddenFill>
            </a:ext>
          </a:extLst>
        </p:spPr>
      </p:pic>
      <p:sp>
        <p:nvSpPr>
          <p:cNvPr id="15" name="Zaoblený obdélník 14"/>
          <p:cNvSpPr/>
          <p:nvPr/>
        </p:nvSpPr>
        <p:spPr>
          <a:xfrm>
            <a:off x="4608790" y="5674163"/>
            <a:ext cx="3157817" cy="67301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Soutok řek Odra a Olše </a:t>
            </a:r>
          </a:p>
          <a:p>
            <a:pPr algn="ctr"/>
            <a:r>
              <a:rPr lang="cs-CZ" dirty="0">
                <a:solidFill>
                  <a:schemeClr val="tx1"/>
                </a:solidFill>
              </a:rPr>
              <a:t>(v dáli jsou vidět polské mosty)</a:t>
            </a:r>
          </a:p>
        </p:txBody>
      </p:sp>
      <p:sp>
        <p:nvSpPr>
          <p:cNvPr id="16" name="Zaoblený obdélník 15"/>
          <p:cNvSpPr/>
          <p:nvPr/>
        </p:nvSpPr>
        <p:spPr>
          <a:xfrm>
            <a:off x="1105901" y="5953281"/>
            <a:ext cx="3064933" cy="39389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Soutok řek Odra a Ostravice</a:t>
            </a:r>
          </a:p>
        </p:txBody>
      </p:sp>
      <p:sp>
        <p:nvSpPr>
          <p:cNvPr id="17" name="Zaoblený obdélník 16"/>
          <p:cNvSpPr/>
          <p:nvPr/>
        </p:nvSpPr>
        <p:spPr>
          <a:xfrm>
            <a:off x="7988299" y="5674162"/>
            <a:ext cx="3157817" cy="67301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Řeka Odra tekoucí Polskem</a:t>
            </a:r>
          </a:p>
        </p:txBody>
      </p:sp>
      <p:pic>
        <p:nvPicPr>
          <p:cNvPr id="9228" name="Picture 12" descr="GC1EF56 Soutok pod Landekem (Odra - Ostravice) (Traditional Cache ..."/>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60313" y="3588918"/>
            <a:ext cx="3540125" cy="2264169"/>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p1120891"/>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034340" y="3554990"/>
            <a:ext cx="3018892" cy="2043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95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22"/>
                                        </p:tgtEl>
                                        <p:attrNameLst>
                                          <p:attrName>style.visibility</p:attrName>
                                        </p:attrNameLst>
                                      </p:cBhvr>
                                      <p:to>
                                        <p:strVal val="visible"/>
                                      </p:to>
                                    </p:set>
                                    <p:animEffect transition="in" filter="fade">
                                      <p:cBhvr>
                                        <p:cTn id="17" dur="500"/>
                                        <p:tgtEl>
                                          <p:spTgt spid="92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24"/>
                                        </p:tgtEl>
                                        <p:attrNameLst>
                                          <p:attrName>style.visibility</p:attrName>
                                        </p:attrNameLst>
                                      </p:cBhvr>
                                      <p:to>
                                        <p:strVal val="visible"/>
                                      </p:to>
                                    </p:set>
                                    <p:animEffect transition="in" filter="fade">
                                      <p:cBhvr>
                                        <p:cTn id="27" dur="500"/>
                                        <p:tgtEl>
                                          <p:spTgt spid="92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228"/>
                                        </p:tgtEl>
                                        <p:attrNameLst>
                                          <p:attrName>style.visibility</p:attrName>
                                        </p:attrNameLst>
                                      </p:cBhvr>
                                      <p:to>
                                        <p:strVal val="visible"/>
                                      </p:to>
                                    </p:set>
                                    <p:animEffect transition="in" filter="fade">
                                      <p:cBhvr>
                                        <p:cTn id="37" dur="500"/>
                                        <p:tgtEl>
                                          <p:spTgt spid="92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226"/>
                                        </p:tgtEl>
                                        <p:attrNameLst>
                                          <p:attrName>style.visibility</p:attrName>
                                        </p:attrNameLst>
                                      </p:cBhvr>
                                      <p:to>
                                        <p:strVal val="visible"/>
                                      </p:to>
                                    </p:set>
                                    <p:animEffect transition="in" filter="fade">
                                      <p:cBhvr>
                                        <p:cTn id="47" dur="500"/>
                                        <p:tgtEl>
                                          <p:spTgt spid="92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230"/>
                                        </p:tgtEl>
                                        <p:attrNameLst>
                                          <p:attrName>style.visibility</p:attrName>
                                        </p:attrNameLst>
                                      </p:cBhvr>
                                      <p:to>
                                        <p:strVal val="visible"/>
                                      </p:to>
                                    </p:set>
                                    <p:animEffect transition="in" filter="fade">
                                      <p:cBhvr>
                                        <p:cTn id="57" dur="500"/>
                                        <p:tgtEl>
                                          <p:spTgt spid="92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502921" y="3967957"/>
            <a:ext cx="5406390" cy="2558574"/>
          </a:xfrm>
        </p:spPr>
        <p:txBody>
          <a:bodyPr>
            <a:normAutofit fontScale="55000" lnSpcReduction="20000"/>
          </a:bodyPr>
          <a:lstStyle/>
          <a:p>
            <a:pPr marL="0" indent="0">
              <a:lnSpc>
                <a:spcPct val="120000"/>
              </a:lnSpc>
              <a:spcBef>
                <a:spcPts val="0"/>
              </a:spcBef>
              <a:buNone/>
            </a:pPr>
            <a:r>
              <a:rPr lang="cs-CZ" dirty="0">
                <a:latin typeface="Times New Roman" panose="02020603050405020304" pitchFamily="18" charset="0"/>
                <a:cs typeface="Times New Roman" panose="02020603050405020304" pitchFamily="18" charset="0"/>
              </a:rPr>
              <a:t>Na fotografii nahoře je Odra v polském Štětíně (polsky </a:t>
            </a:r>
            <a:r>
              <a:rPr lang="cs-CZ" dirty="0" err="1">
                <a:latin typeface="Times New Roman" panose="02020603050405020304" pitchFamily="18" charset="0"/>
                <a:cs typeface="Times New Roman" panose="02020603050405020304" pitchFamily="18" charset="0"/>
              </a:rPr>
              <a:t>Szczetin</a:t>
            </a:r>
            <a:r>
              <a:rPr lang="cs-CZ" dirty="0">
                <a:latin typeface="Times New Roman" panose="02020603050405020304" pitchFamily="18" charset="0"/>
                <a:cs typeface="Times New Roman" panose="02020603050405020304" pitchFamily="18" charset="0"/>
              </a:rPr>
              <a:t>). Odra se ve vzdálenosti 84 km od ústí dělí na dvě ramena. Největší větve ústí do Štětínské delty. Štětínský záliv se ale už nepovažuje za součást řeky Odry, ale za součást Baltského moře. Současně za ústí řeky Odry se považuje místo kde se Odra vlévá do nejjižnější části Štětínského zálivu, tzv. </a:t>
            </a:r>
            <a:r>
              <a:rPr lang="cs-CZ" dirty="0" err="1">
                <a:latin typeface="Times New Roman" panose="02020603050405020304" pitchFamily="18" charset="0"/>
                <a:cs typeface="Times New Roman" panose="02020603050405020304" pitchFamily="18" charset="0"/>
              </a:rPr>
              <a:t>Odřanské</a:t>
            </a:r>
            <a:r>
              <a:rPr lang="cs-CZ" dirty="0">
                <a:latin typeface="Times New Roman" panose="02020603050405020304" pitchFamily="18" charset="0"/>
                <a:cs typeface="Times New Roman" panose="02020603050405020304" pitchFamily="18" charset="0"/>
              </a:rPr>
              <a:t> roztoky (Roztoka </a:t>
            </a:r>
            <a:r>
              <a:rPr lang="cs-CZ" dirty="0" err="1">
                <a:latin typeface="Times New Roman" panose="02020603050405020304" pitchFamily="18" charset="0"/>
                <a:cs typeface="Times New Roman" panose="02020603050405020304" pitchFamily="18" charset="0"/>
              </a:rPr>
              <a:t>Odrzańska</a:t>
            </a:r>
            <a:r>
              <a:rPr lang="cs-CZ" dirty="0">
                <a:latin typeface="Times New Roman" panose="02020603050405020304" pitchFamily="18" charset="0"/>
                <a:cs typeface="Times New Roman" panose="02020603050405020304" pitchFamily="18" charset="0"/>
              </a:rPr>
              <a:t>) u města Police kousek za Štětínem. </a:t>
            </a:r>
          </a:p>
          <a:p>
            <a:pPr marL="0" indent="0">
              <a:lnSpc>
                <a:spcPct val="120000"/>
              </a:lnSpc>
              <a:spcBef>
                <a:spcPts val="0"/>
              </a:spcBef>
              <a:buNone/>
            </a:pPr>
            <a:r>
              <a:rPr lang="cs-CZ" dirty="0">
                <a:latin typeface="Times New Roman" panose="02020603050405020304" pitchFamily="18" charset="0"/>
                <a:cs typeface="Times New Roman" panose="02020603050405020304" pitchFamily="18" charset="0"/>
              </a:rPr>
              <a:t>Na fotografii vpravo nahoře je Štětínský záliv, z něhož.</a:t>
            </a:r>
          </a:p>
        </p:txBody>
      </p:sp>
      <p:pic>
        <p:nvPicPr>
          <p:cNvPr id="4" name="Obrázek 3"/>
          <p:cNvPicPr>
            <a:picLocks noChangeAspect="1"/>
          </p:cNvPicPr>
          <p:nvPr/>
        </p:nvPicPr>
        <p:blipFill>
          <a:blip r:embed="rId2"/>
          <a:stretch>
            <a:fillRect/>
          </a:stretch>
        </p:blipFill>
        <p:spPr>
          <a:xfrm>
            <a:off x="6080760" y="209985"/>
            <a:ext cx="5897369" cy="5905393"/>
          </a:xfrm>
          <a:prstGeom prst="rect">
            <a:avLst/>
          </a:prstGeom>
        </p:spPr>
      </p:pic>
      <p:pic>
        <p:nvPicPr>
          <p:cNvPr id="2050" name="Picture 2" descr="Západní Odra na při vplutí do Štětína"/>
          <p:cNvPicPr>
            <a:picLocks noChangeAspect="1" noChangeArrowheads="1"/>
          </p:cNvPicPr>
          <p:nvPr/>
        </p:nvPicPr>
        <p:blipFill rotWithShape="1">
          <a:blip r:embed="rId3">
            <a:extLst>
              <a:ext uri="{28A0092B-C50C-407E-A947-70E740481C1C}">
                <a14:useLocalDpi xmlns:a14="http://schemas.microsoft.com/office/drawing/2010/main" val="0"/>
              </a:ext>
            </a:extLst>
          </a:blip>
          <a:srcRect b="4943"/>
          <a:stretch/>
        </p:blipFill>
        <p:spPr bwMode="auto">
          <a:xfrm>
            <a:off x="590551" y="209987"/>
            <a:ext cx="5764530" cy="3424754"/>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4"/>
          <a:stretch>
            <a:fillRect/>
          </a:stretch>
        </p:blipFill>
        <p:spPr>
          <a:xfrm>
            <a:off x="9029700" y="209986"/>
            <a:ext cx="2987040" cy="2337420"/>
          </a:xfrm>
          <a:prstGeom prst="rect">
            <a:avLst/>
          </a:prstGeom>
        </p:spPr>
      </p:pic>
    </p:spTree>
    <p:extLst>
      <p:ext uri="{BB962C8B-B14F-4D97-AF65-F5344CB8AC3E}">
        <p14:creationId xmlns:p14="http://schemas.microsoft.com/office/powerpoint/2010/main" val="2893421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00967"/>
          </a:xfrm>
        </p:spPr>
        <p:txBody>
          <a:bodyPr/>
          <a:lstStyle/>
          <a:p>
            <a:pPr algn="ctr"/>
            <a:r>
              <a:rPr lang="cs-CZ" dirty="0"/>
              <a:t>Malé shrnutí:</a:t>
            </a: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955289621"/>
              </p:ext>
            </p:extLst>
          </p:nvPr>
        </p:nvGraphicFramePr>
        <p:xfrm>
          <a:off x="365760" y="1448972"/>
          <a:ext cx="11521440" cy="4799357"/>
        </p:xfrm>
        <a:graphic>
          <a:graphicData uri="http://schemas.openxmlformats.org/drawingml/2006/table">
            <a:tbl>
              <a:tblPr firstRow="1" bandRow="1">
                <a:tableStyleId>{7DF18680-E054-41AD-8BC1-D1AEF772440D}</a:tableStyleId>
              </a:tblPr>
              <a:tblGrid>
                <a:gridCol w="2102631">
                  <a:extLst>
                    <a:ext uri="{9D8B030D-6E8A-4147-A177-3AD203B41FA5}">
                      <a16:colId xmlns:a16="http://schemas.microsoft.com/office/drawing/2014/main" val="3743488566"/>
                    </a:ext>
                  </a:extLst>
                </a:gridCol>
                <a:gridCol w="2265754">
                  <a:extLst>
                    <a:ext uri="{9D8B030D-6E8A-4147-A177-3AD203B41FA5}">
                      <a16:colId xmlns:a16="http://schemas.microsoft.com/office/drawing/2014/main" val="4157993184"/>
                    </a:ext>
                  </a:extLst>
                </a:gridCol>
                <a:gridCol w="2544479">
                  <a:extLst>
                    <a:ext uri="{9D8B030D-6E8A-4147-A177-3AD203B41FA5}">
                      <a16:colId xmlns:a16="http://schemas.microsoft.com/office/drawing/2014/main" val="1100417195"/>
                    </a:ext>
                  </a:extLst>
                </a:gridCol>
                <a:gridCol w="2304288">
                  <a:extLst>
                    <a:ext uri="{9D8B030D-6E8A-4147-A177-3AD203B41FA5}">
                      <a16:colId xmlns:a16="http://schemas.microsoft.com/office/drawing/2014/main" val="3138085689"/>
                    </a:ext>
                  </a:extLst>
                </a:gridCol>
                <a:gridCol w="2304288">
                  <a:extLst>
                    <a:ext uri="{9D8B030D-6E8A-4147-A177-3AD203B41FA5}">
                      <a16:colId xmlns:a16="http://schemas.microsoft.com/office/drawing/2014/main" val="1852514335"/>
                    </a:ext>
                  </a:extLst>
                </a:gridCol>
              </a:tblGrid>
              <a:tr h="1162019">
                <a:tc>
                  <a:txBody>
                    <a:bodyPr/>
                    <a:lstStyle/>
                    <a:p>
                      <a:pPr algn="ctr"/>
                      <a:r>
                        <a:rPr lang="cs-CZ" sz="3200" dirty="0"/>
                        <a:t>Řeka</a:t>
                      </a:r>
                    </a:p>
                  </a:txBody>
                  <a:tcPr/>
                </a:tc>
                <a:tc>
                  <a:txBody>
                    <a:bodyPr/>
                    <a:lstStyle/>
                    <a:p>
                      <a:pPr algn="ctr"/>
                      <a:r>
                        <a:rPr lang="cs-CZ" sz="3200" dirty="0"/>
                        <a:t>Pramen</a:t>
                      </a:r>
                    </a:p>
                  </a:txBody>
                  <a:tcPr/>
                </a:tc>
                <a:tc>
                  <a:txBody>
                    <a:bodyPr/>
                    <a:lstStyle/>
                    <a:p>
                      <a:pPr algn="ctr"/>
                      <a:r>
                        <a:rPr lang="cs-CZ" sz="3200" dirty="0"/>
                        <a:t>Pravostranné přítoky</a:t>
                      </a:r>
                    </a:p>
                  </a:txBody>
                  <a:tcPr/>
                </a:tc>
                <a:tc>
                  <a:txBody>
                    <a:bodyPr/>
                    <a:lstStyle/>
                    <a:p>
                      <a:pPr algn="ctr"/>
                      <a:r>
                        <a:rPr lang="cs-CZ" sz="3200" dirty="0"/>
                        <a:t>Levostranné přítoky</a:t>
                      </a:r>
                    </a:p>
                  </a:txBody>
                  <a:tcPr/>
                </a:tc>
                <a:tc>
                  <a:txBody>
                    <a:bodyPr/>
                    <a:lstStyle/>
                    <a:p>
                      <a:pPr algn="ctr"/>
                      <a:r>
                        <a:rPr lang="cs-CZ" sz="3200" dirty="0"/>
                        <a:t>Kam ústí?</a:t>
                      </a:r>
                    </a:p>
                  </a:txBody>
                  <a:tcPr/>
                </a:tc>
                <a:extLst>
                  <a:ext uri="{0D108BD9-81ED-4DB2-BD59-A6C34878D82A}">
                    <a16:rowId xmlns:a16="http://schemas.microsoft.com/office/drawing/2014/main" val="2047744401"/>
                  </a:ext>
                </a:extLst>
              </a:tr>
              <a:tr h="812829">
                <a:tc>
                  <a:txBody>
                    <a:bodyPr/>
                    <a:lstStyle/>
                    <a:p>
                      <a:r>
                        <a:rPr lang="cs-CZ" sz="2000" dirty="0"/>
                        <a:t>Vltava</a:t>
                      </a:r>
                    </a:p>
                  </a:txBody>
                  <a:tcPr/>
                </a:tc>
                <a:tc>
                  <a:txBody>
                    <a:bodyPr/>
                    <a:lstStyle/>
                    <a:p>
                      <a:r>
                        <a:rPr lang="cs-CZ" sz="2000" dirty="0"/>
                        <a:t>Šumava</a:t>
                      </a:r>
                    </a:p>
                  </a:txBody>
                  <a:tcPr/>
                </a:tc>
                <a:tc>
                  <a:txBody>
                    <a:bodyPr/>
                    <a:lstStyle/>
                    <a:p>
                      <a:r>
                        <a:rPr lang="cs-CZ" sz="2000" dirty="0"/>
                        <a:t>Malše, Lužnice, Sázava</a:t>
                      </a:r>
                    </a:p>
                  </a:txBody>
                  <a:tcPr/>
                </a:tc>
                <a:tc>
                  <a:txBody>
                    <a:bodyPr/>
                    <a:lstStyle/>
                    <a:p>
                      <a:r>
                        <a:rPr lang="cs-CZ" sz="2000" dirty="0"/>
                        <a:t>Otava, Berounka</a:t>
                      </a:r>
                    </a:p>
                  </a:txBody>
                  <a:tcPr/>
                </a:tc>
                <a:tc>
                  <a:txBody>
                    <a:bodyPr/>
                    <a:lstStyle/>
                    <a:p>
                      <a:r>
                        <a:rPr lang="cs-CZ" sz="2000" baseline="0" dirty="0"/>
                        <a:t>Labe</a:t>
                      </a:r>
                      <a:endParaRPr lang="cs-CZ" sz="2000" dirty="0"/>
                    </a:p>
                  </a:txBody>
                  <a:tcPr/>
                </a:tc>
                <a:extLst>
                  <a:ext uri="{0D108BD9-81ED-4DB2-BD59-A6C34878D82A}">
                    <a16:rowId xmlns:a16="http://schemas.microsoft.com/office/drawing/2014/main" val="1158492255"/>
                  </a:ext>
                </a:extLst>
              </a:tr>
              <a:tr h="996017">
                <a:tc>
                  <a:txBody>
                    <a:bodyPr/>
                    <a:lstStyle/>
                    <a:p>
                      <a:r>
                        <a:rPr lang="cs-CZ" sz="2000" dirty="0"/>
                        <a:t>Labe</a:t>
                      </a:r>
                    </a:p>
                  </a:txBody>
                  <a:tcPr/>
                </a:tc>
                <a:tc>
                  <a:txBody>
                    <a:bodyPr/>
                    <a:lstStyle/>
                    <a:p>
                      <a:r>
                        <a:rPr lang="cs-CZ" sz="2000" dirty="0"/>
                        <a:t>Krkonoše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000" dirty="0"/>
                        <a:t>Cidlina, Jizera, Ploučnice</a:t>
                      </a:r>
                    </a:p>
                    <a:p>
                      <a:endParaRPr lang="cs-CZ" sz="2000" dirty="0"/>
                    </a:p>
                  </a:txBody>
                  <a:tcPr/>
                </a:tc>
                <a:tc>
                  <a:txBody>
                    <a:bodyPr/>
                    <a:lstStyle/>
                    <a:p>
                      <a:r>
                        <a:rPr lang="cs-CZ" sz="2000" dirty="0"/>
                        <a:t>Metuje, Orlice, Chrudimka, Vltava Ohře, Bílina</a:t>
                      </a:r>
                    </a:p>
                  </a:txBody>
                  <a:tcPr/>
                </a:tc>
                <a:tc>
                  <a:txBody>
                    <a:bodyPr/>
                    <a:lstStyle/>
                    <a:p>
                      <a:r>
                        <a:rPr lang="cs-CZ" sz="2000" dirty="0"/>
                        <a:t>Severní moře</a:t>
                      </a:r>
                    </a:p>
                  </a:txBody>
                  <a:tcPr/>
                </a:tc>
                <a:extLst>
                  <a:ext uri="{0D108BD9-81ED-4DB2-BD59-A6C34878D82A}">
                    <a16:rowId xmlns:a16="http://schemas.microsoft.com/office/drawing/2014/main" val="3341912688"/>
                  </a:ext>
                </a:extLst>
              </a:tr>
              <a:tr h="812829">
                <a:tc>
                  <a:txBody>
                    <a:bodyPr/>
                    <a:lstStyle/>
                    <a:p>
                      <a:r>
                        <a:rPr lang="cs-CZ" sz="2000" dirty="0"/>
                        <a:t>Morava</a:t>
                      </a:r>
                    </a:p>
                  </a:txBody>
                  <a:tcPr/>
                </a:tc>
                <a:tc>
                  <a:txBody>
                    <a:bodyPr/>
                    <a:lstStyle/>
                    <a:p>
                      <a:r>
                        <a:rPr lang="cs-CZ" sz="2000" dirty="0"/>
                        <a:t>Pod Králickým Sněžníkem</a:t>
                      </a:r>
                    </a:p>
                  </a:txBody>
                  <a:tcPr/>
                </a:tc>
                <a:tc>
                  <a:txBody>
                    <a:bodyPr/>
                    <a:lstStyle/>
                    <a:p>
                      <a:r>
                        <a:rPr lang="cs-CZ" sz="2000" dirty="0"/>
                        <a:t>Haná, Dyje</a:t>
                      </a:r>
                    </a:p>
                  </a:txBody>
                  <a:tcPr/>
                </a:tc>
                <a:tc>
                  <a:txBody>
                    <a:bodyPr/>
                    <a:lstStyle/>
                    <a:p>
                      <a:r>
                        <a:rPr lang="cs-CZ" sz="2000" dirty="0"/>
                        <a:t>Desná, Oskava, Bečva, Dřevnice, Olšava</a:t>
                      </a:r>
                    </a:p>
                  </a:txBody>
                  <a:tcPr/>
                </a:tc>
                <a:tc>
                  <a:txBody>
                    <a:bodyPr/>
                    <a:lstStyle/>
                    <a:p>
                      <a:r>
                        <a:rPr lang="cs-CZ" sz="2000" dirty="0"/>
                        <a:t>Dunaj</a:t>
                      </a:r>
                    </a:p>
                  </a:txBody>
                  <a:tcPr/>
                </a:tc>
                <a:extLst>
                  <a:ext uri="{0D108BD9-81ED-4DB2-BD59-A6C34878D82A}">
                    <a16:rowId xmlns:a16="http://schemas.microsoft.com/office/drawing/2014/main" val="116481247"/>
                  </a:ext>
                </a:extLst>
              </a:tr>
              <a:tr h="812829">
                <a:tc>
                  <a:txBody>
                    <a:bodyPr/>
                    <a:lstStyle/>
                    <a:p>
                      <a:r>
                        <a:rPr lang="cs-CZ" sz="2000" dirty="0"/>
                        <a:t>Odra</a:t>
                      </a:r>
                    </a:p>
                  </a:txBody>
                  <a:tcPr/>
                </a:tc>
                <a:tc>
                  <a:txBody>
                    <a:bodyPr/>
                    <a:lstStyle/>
                    <a:p>
                      <a:r>
                        <a:rPr lang="cs-CZ" sz="2000" dirty="0"/>
                        <a:t>Oderské vrchy na Moravě</a:t>
                      </a:r>
                    </a:p>
                  </a:txBody>
                  <a:tcPr/>
                </a:tc>
                <a:tc>
                  <a:txBody>
                    <a:bodyPr/>
                    <a:lstStyle/>
                    <a:p>
                      <a:r>
                        <a:rPr lang="cs-CZ" sz="2000" dirty="0"/>
                        <a:t>Ostravice, Olše</a:t>
                      </a:r>
                    </a:p>
                  </a:txBody>
                  <a:tcPr/>
                </a:tc>
                <a:tc>
                  <a:txBody>
                    <a:bodyPr/>
                    <a:lstStyle/>
                    <a:p>
                      <a:r>
                        <a:rPr lang="cs-CZ" sz="2000" dirty="0"/>
                        <a:t>Opava</a:t>
                      </a:r>
                    </a:p>
                  </a:txBody>
                  <a:tcPr/>
                </a:tc>
                <a:tc>
                  <a:txBody>
                    <a:bodyPr/>
                    <a:lstStyle/>
                    <a:p>
                      <a:r>
                        <a:rPr lang="cs-CZ" sz="2000" dirty="0"/>
                        <a:t>Baltské moře</a:t>
                      </a:r>
                    </a:p>
                  </a:txBody>
                  <a:tcPr/>
                </a:tc>
                <a:extLst>
                  <a:ext uri="{0D108BD9-81ED-4DB2-BD59-A6C34878D82A}">
                    <a16:rowId xmlns:a16="http://schemas.microsoft.com/office/drawing/2014/main" val="2112689214"/>
                  </a:ext>
                </a:extLst>
              </a:tr>
            </a:tbl>
          </a:graphicData>
        </a:graphic>
      </p:graphicFrame>
    </p:spTree>
    <p:extLst>
      <p:ext uri="{BB962C8B-B14F-4D97-AF65-F5344CB8AC3E}">
        <p14:creationId xmlns:p14="http://schemas.microsoft.com/office/powerpoint/2010/main" val="2289739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30837" y="195217"/>
            <a:ext cx="10515600" cy="591478"/>
          </a:xfrm>
        </p:spPr>
        <p:txBody>
          <a:bodyPr>
            <a:normAutofit fontScale="90000"/>
          </a:bodyPr>
          <a:lstStyle/>
          <a:p>
            <a:pPr algn="ctr"/>
            <a:r>
              <a:rPr lang="cs-CZ" b="1" dirty="0"/>
              <a:t>Vyzkoušej se:</a:t>
            </a:r>
          </a:p>
        </p:txBody>
      </p:sp>
      <p:sp>
        <p:nvSpPr>
          <p:cNvPr id="3" name="Zaoblený obdélník 2"/>
          <p:cNvSpPr/>
          <p:nvPr/>
        </p:nvSpPr>
        <p:spPr>
          <a:xfrm>
            <a:off x="140677" y="14124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Ohře</a:t>
            </a:r>
          </a:p>
        </p:txBody>
      </p:sp>
      <p:sp>
        <p:nvSpPr>
          <p:cNvPr id="9" name="Zaoblený obdélník 8"/>
          <p:cNvSpPr/>
          <p:nvPr/>
        </p:nvSpPr>
        <p:spPr>
          <a:xfrm>
            <a:off x="1130836" y="14124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Dyje</a:t>
            </a:r>
          </a:p>
        </p:txBody>
      </p:sp>
      <p:sp>
        <p:nvSpPr>
          <p:cNvPr id="10" name="Zaoblený obdélník 9"/>
          <p:cNvSpPr/>
          <p:nvPr/>
        </p:nvSpPr>
        <p:spPr>
          <a:xfrm>
            <a:off x="2125979" y="14124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Malše</a:t>
            </a:r>
          </a:p>
        </p:txBody>
      </p:sp>
      <p:sp>
        <p:nvSpPr>
          <p:cNvPr id="11" name="Zaoblený obdélník 10"/>
          <p:cNvSpPr/>
          <p:nvPr/>
        </p:nvSpPr>
        <p:spPr>
          <a:xfrm>
            <a:off x="3111597" y="14124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Opava</a:t>
            </a:r>
          </a:p>
        </p:txBody>
      </p:sp>
      <p:sp>
        <p:nvSpPr>
          <p:cNvPr id="12" name="Zaoblený obdélník 11"/>
          <p:cNvSpPr/>
          <p:nvPr/>
        </p:nvSpPr>
        <p:spPr>
          <a:xfrm>
            <a:off x="4097215" y="14124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Ploučnice</a:t>
            </a:r>
          </a:p>
        </p:txBody>
      </p:sp>
      <p:sp>
        <p:nvSpPr>
          <p:cNvPr id="13" name="Zaoblený obdélník 12"/>
          <p:cNvSpPr/>
          <p:nvPr/>
        </p:nvSpPr>
        <p:spPr>
          <a:xfrm>
            <a:off x="5089867" y="14124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Berounka</a:t>
            </a:r>
          </a:p>
        </p:txBody>
      </p:sp>
      <p:sp>
        <p:nvSpPr>
          <p:cNvPr id="14" name="Zaoblený obdélník 13"/>
          <p:cNvSpPr/>
          <p:nvPr/>
        </p:nvSpPr>
        <p:spPr>
          <a:xfrm>
            <a:off x="6082519" y="14124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Ostravice</a:t>
            </a:r>
          </a:p>
        </p:txBody>
      </p:sp>
      <p:sp>
        <p:nvSpPr>
          <p:cNvPr id="15" name="Zaoblený obdélník 14"/>
          <p:cNvSpPr/>
          <p:nvPr/>
        </p:nvSpPr>
        <p:spPr>
          <a:xfrm>
            <a:off x="7065646" y="14124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Bečva</a:t>
            </a:r>
          </a:p>
        </p:txBody>
      </p:sp>
      <p:sp>
        <p:nvSpPr>
          <p:cNvPr id="16" name="Zaoblený obdélník 15"/>
          <p:cNvSpPr/>
          <p:nvPr/>
        </p:nvSpPr>
        <p:spPr>
          <a:xfrm>
            <a:off x="8053603" y="14124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Chrudimka</a:t>
            </a:r>
          </a:p>
        </p:txBody>
      </p:sp>
      <p:sp>
        <p:nvSpPr>
          <p:cNvPr id="17" name="Zaoblený obdélník 16"/>
          <p:cNvSpPr/>
          <p:nvPr/>
        </p:nvSpPr>
        <p:spPr>
          <a:xfrm>
            <a:off x="9041560" y="14124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Bílina</a:t>
            </a:r>
          </a:p>
        </p:txBody>
      </p:sp>
      <p:sp>
        <p:nvSpPr>
          <p:cNvPr id="18" name="Zaoblený obdélník 17"/>
          <p:cNvSpPr/>
          <p:nvPr/>
        </p:nvSpPr>
        <p:spPr>
          <a:xfrm>
            <a:off x="140677" y="177817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Oskava</a:t>
            </a:r>
          </a:p>
        </p:txBody>
      </p:sp>
      <p:sp>
        <p:nvSpPr>
          <p:cNvPr id="19" name="Zaoblený obdélník 18"/>
          <p:cNvSpPr/>
          <p:nvPr/>
        </p:nvSpPr>
        <p:spPr>
          <a:xfrm>
            <a:off x="1130836" y="177817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Sázava</a:t>
            </a:r>
          </a:p>
        </p:txBody>
      </p:sp>
      <p:sp>
        <p:nvSpPr>
          <p:cNvPr id="20" name="Zaoblený obdélník 19"/>
          <p:cNvSpPr/>
          <p:nvPr/>
        </p:nvSpPr>
        <p:spPr>
          <a:xfrm>
            <a:off x="2125979" y="177817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Orlice</a:t>
            </a:r>
          </a:p>
        </p:txBody>
      </p:sp>
      <p:sp>
        <p:nvSpPr>
          <p:cNvPr id="21" name="Zaoblený obdélník 20"/>
          <p:cNvSpPr/>
          <p:nvPr/>
        </p:nvSpPr>
        <p:spPr>
          <a:xfrm>
            <a:off x="3111597" y="177817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Cidlina</a:t>
            </a:r>
          </a:p>
        </p:txBody>
      </p:sp>
      <p:sp>
        <p:nvSpPr>
          <p:cNvPr id="22" name="Zaoblený obdélník 21"/>
          <p:cNvSpPr/>
          <p:nvPr/>
        </p:nvSpPr>
        <p:spPr>
          <a:xfrm>
            <a:off x="4097215" y="177817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Metuje</a:t>
            </a:r>
          </a:p>
        </p:txBody>
      </p:sp>
      <p:sp>
        <p:nvSpPr>
          <p:cNvPr id="23" name="Zaoblený obdélník 22"/>
          <p:cNvSpPr/>
          <p:nvPr/>
        </p:nvSpPr>
        <p:spPr>
          <a:xfrm>
            <a:off x="5089867" y="177817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Dřevnice</a:t>
            </a:r>
          </a:p>
        </p:txBody>
      </p:sp>
      <p:sp>
        <p:nvSpPr>
          <p:cNvPr id="24" name="Zaoblený obdélník 23"/>
          <p:cNvSpPr/>
          <p:nvPr/>
        </p:nvSpPr>
        <p:spPr>
          <a:xfrm>
            <a:off x="6082519" y="177817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Olše</a:t>
            </a:r>
          </a:p>
        </p:txBody>
      </p:sp>
      <p:sp>
        <p:nvSpPr>
          <p:cNvPr id="25" name="Zaoblený obdélník 24"/>
          <p:cNvSpPr/>
          <p:nvPr/>
        </p:nvSpPr>
        <p:spPr>
          <a:xfrm>
            <a:off x="7065646" y="177817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Jizera</a:t>
            </a:r>
          </a:p>
        </p:txBody>
      </p:sp>
      <p:sp>
        <p:nvSpPr>
          <p:cNvPr id="26" name="Zaoblený obdélník 25"/>
          <p:cNvSpPr/>
          <p:nvPr/>
        </p:nvSpPr>
        <p:spPr>
          <a:xfrm>
            <a:off x="8053603" y="177817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Lužnice</a:t>
            </a:r>
          </a:p>
        </p:txBody>
      </p:sp>
      <p:sp>
        <p:nvSpPr>
          <p:cNvPr id="27" name="Zaoblený obdélník 26"/>
          <p:cNvSpPr/>
          <p:nvPr/>
        </p:nvSpPr>
        <p:spPr>
          <a:xfrm>
            <a:off x="9041560" y="177817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Vltava</a:t>
            </a:r>
          </a:p>
        </p:txBody>
      </p:sp>
      <p:sp>
        <p:nvSpPr>
          <p:cNvPr id="28" name="Zaoblený obdélník 27"/>
          <p:cNvSpPr/>
          <p:nvPr/>
        </p:nvSpPr>
        <p:spPr>
          <a:xfrm>
            <a:off x="10046066" y="14124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Haná</a:t>
            </a:r>
          </a:p>
        </p:txBody>
      </p:sp>
      <p:sp>
        <p:nvSpPr>
          <p:cNvPr id="29" name="Zaoblený obdélník 28"/>
          <p:cNvSpPr/>
          <p:nvPr/>
        </p:nvSpPr>
        <p:spPr>
          <a:xfrm>
            <a:off x="10046066" y="177817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Otava</a:t>
            </a:r>
          </a:p>
        </p:txBody>
      </p:sp>
      <p:sp>
        <p:nvSpPr>
          <p:cNvPr id="30" name="Zaoblený obdélník 29"/>
          <p:cNvSpPr/>
          <p:nvPr/>
        </p:nvSpPr>
        <p:spPr>
          <a:xfrm>
            <a:off x="11076363" y="14124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Desná</a:t>
            </a:r>
          </a:p>
        </p:txBody>
      </p:sp>
      <p:sp>
        <p:nvSpPr>
          <p:cNvPr id="31" name="Zaoblený obdélník 30"/>
          <p:cNvSpPr/>
          <p:nvPr/>
        </p:nvSpPr>
        <p:spPr>
          <a:xfrm>
            <a:off x="11076363" y="177817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Olšava</a:t>
            </a:r>
          </a:p>
        </p:txBody>
      </p:sp>
      <p:sp>
        <p:nvSpPr>
          <p:cNvPr id="32" name="Obdélník 31"/>
          <p:cNvSpPr/>
          <p:nvPr/>
        </p:nvSpPr>
        <p:spPr>
          <a:xfrm>
            <a:off x="4262512" y="941443"/>
            <a:ext cx="3967090" cy="380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a:t>VLTAVA – vyber přítoky (5)</a:t>
            </a:r>
          </a:p>
        </p:txBody>
      </p:sp>
      <p:sp>
        <p:nvSpPr>
          <p:cNvPr id="33" name="Zaoblený obdélník 32"/>
          <p:cNvSpPr/>
          <p:nvPr/>
        </p:nvSpPr>
        <p:spPr>
          <a:xfrm>
            <a:off x="140677" y="2760587"/>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Ohře</a:t>
            </a:r>
          </a:p>
        </p:txBody>
      </p:sp>
      <p:sp>
        <p:nvSpPr>
          <p:cNvPr id="34" name="Zaoblený obdélník 33"/>
          <p:cNvSpPr/>
          <p:nvPr/>
        </p:nvSpPr>
        <p:spPr>
          <a:xfrm>
            <a:off x="1130836" y="2760587"/>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Dyje</a:t>
            </a:r>
          </a:p>
        </p:txBody>
      </p:sp>
      <p:sp>
        <p:nvSpPr>
          <p:cNvPr id="35" name="Zaoblený obdélník 34"/>
          <p:cNvSpPr/>
          <p:nvPr/>
        </p:nvSpPr>
        <p:spPr>
          <a:xfrm>
            <a:off x="2125979" y="2760587"/>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Malše</a:t>
            </a:r>
          </a:p>
        </p:txBody>
      </p:sp>
      <p:sp>
        <p:nvSpPr>
          <p:cNvPr id="36" name="Zaoblený obdélník 35"/>
          <p:cNvSpPr/>
          <p:nvPr/>
        </p:nvSpPr>
        <p:spPr>
          <a:xfrm>
            <a:off x="3111597" y="2760587"/>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Opava</a:t>
            </a:r>
          </a:p>
        </p:txBody>
      </p:sp>
      <p:sp>
        <p:nvSpPr>
          <p:cNvPr id="37" name="Zaoblený obdélník 36"/>
          <p:cNvSpPr/>
          <p:nvPr/>
        </p:nvSpPr>
        <p:spPr>
          <a:xfrm>
            <a:off x="4097215" y="2760587"/>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Ploučnice</a:t>
            </a:r>
          </a:p>
        </p:txBody>
      </p:sp>
      <p:sp>
        <p:nvSpPr>
          <p:cNvPr id="38" name="Zaoblený obdélník 37"/>
          <p:cNvSpPr/>
          <p:nvPr/>
        </p:nvSpPr>
        <p:spPr>
          <a:xfrm>
            <a:off x="5089867" y="2760587"/>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Berounka</a:t>
            </a:r>
          </a:p>
        </p:txBody>
      </p:sp>
      <p:sp>
        <p:nvSpPr>
          <p:cNvPr id="39" name="Zaoblený obdélník 38"/>
          <p:cNvSpPr/>
          <p:nvPr/>
        </p:nvSpPr>
        <p:spPr>
          <a:xfrm>
            <a:off x="6082519" y="2760587"/>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Ostravice</a:t>
            </a:r>
          </a:p>
        </p:txBody>
      </p:sp>
      <p:sp>
        <p:nvSpPr>
          <p:cNvPr id="40" name="Zaoblený obdélník 39"/>
          <p:cNvSpPr/>
          <p:nvPr/>
        </p:nvSpPr>
        <p:spPr>
          <a:xfrm>
            <a:off x="7065646" y="2760587"/>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Bečva</a:t>
            </a:r>
          </a:p>
        </p:txBody>
      </p:sp>
      <p:sp>
        <p:nvSpPr>
          <p:cNvPr id="41" name="Zaoblený obdélník 40"/>
          <p:cNvSpPr/>
          <p:nvPr/>
        </p:nvSpPr>
        <p:spPr>
          <a:xfrm>
            <a:off x="8053603" y="2760587"/>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Chrudimka</a:t>
            </a:r>
          </a:p>
        </p:txBody>
      </p:sp>
      <p:sp>
        <p:nvSpPr>
          <p:cNvPr id="42" name="Zaoblený obdélník 41"/>
          <p:cNvSpPr/>
          <p:nvPr/>
        </p:nvSpPr>
        <p:spPr>
          <a:xfrm>
            <a:off x="9041560" y="2760587"/>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Bílina</a:t>
            </a:r>
          </a:p>
        </p:txBody>
      </p:sp>
      <p:sp>
        <p:nvSpPr>
          <p:cNvPr id="43" name="Zaoblený obdélník 42"/>
          <p:cNvSpPr/>
          <p:nvPr/>
        </p:nvSpPr>
        <p:spPr>
          <a:xfrm>
            <a:off x="140677" y="31263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Oskava</a:t>
            </a:r>
          </a:p>
        </p:txBody>
      </p:sp>
      <p:sp>
        <p:nvSpPr>
          <p:cNvPr id="44" name="Zaoblený obdélník 43"/>
          <p:cNvSpPr/>
          <p:nvPr/>
        </p:nvSpPr>
        <p:spPr>
          <a:xfrm>
            <a:off x="1130836" y="31263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Sázava</a:t>
            </a:r>
          </a:p>
        </p:txBody>
      </p:sp>
      <p:sp>
        <p:nvSpPr>
          <p:cNvPr id="45" name="Zaoblený obdélník 44"/>
          <p:cNvSpPr/>
          <p:nvPr/>
        </p:nvSpPr>
        <p:spPr>
          <a:xfrm>
            <a:off x="2125979" y="31263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Orlice</a:t>
            </a:r>
          </a:p>
        </p:txBody>
      </p:sp>
      <p:sp>
        <p:nvSpPr>
          <p:cNvPr id="46" name="Zaoblený obdélník 45"/>
          <p:cNvSpPr/>
          <p:nvPr/>
        </p:nvSpPr>
        <p:spPr>
          <a:xfrm>
            <a:off x="3111597" y="31263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Cidlina</a:t>
            </a:r>
          </a:p>
        </p:txBody>
      </p:sp>
      <p:sp>
        <p:nvSpPr>
          <p:cNvPr id="47" name="Zaoblený obdélník 46"/>
          <p:cNvSpPr/>
          <p:nvPr/>
        </p:nvSpPr>
        <p:spPr>
          <a:xfrm>
            <a:off x="4097215" y="31263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Metuje</a:t>
            </a:r>
          </a:p>
        </p:txBody>
      </p:sp>
      <p:sp>
        <p:nvSpPr>
          <p:cNvPr id="48" name="Zaoblený obdélník 47"/>
          <p:cNvSpPr/>
          <p:nvPr/>
        </p:nvSpPr>
        <p:spPr>
          <a:xfrm>
            <a:off x="5089867" y="31263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Dřevnice</a:t>
            </a:r>
          </a:p>
        </p:txBody>
      </p:sp>
      <p:sp>
        <p:nvSpPr>
          <p:cNvPr id="49" name="Zaoblený obdélník 48"/>
          <p:cNvSpPr/>
          <p:nvPr/>
        </p:nvSpPr>
        <p:spPr>
          <a:xfrm>
            <a:off x="6082519" y="31263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Olše</a:t>
            </a:r>
          </a:p>
        </p:txBody>
      </p:sp>
      <p:sp>
        <p:nvSpPr>
          <p:cNvPr id="50" name="Zaoblený obdélník 49"/>
          <p:cNvSpPr/>
          <p:nvPr/>
        </p:nvSpPr>
        <p:spPr>
          <a:xfrm>
            <a:off x="7065646" y="31263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Jizera</a:t>
            </a:r>
          </a:p>
        </p:txBody>
      </p:sp>
      <p:sp>
        <p:nvSpPr>
          <p:cNvPr id="51" name="Zaoblený obdélník 50"/>
          <p:cNvSpPr/>
          <p:nvPr/>
        </p:nvSpPr>
        <p:spPr>
          <a:xfrm>
            <a:off x="8053603" y="31263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Lužnice</a:t>
            </a:r>
          </a:p>
        </p:txBody>
      </p:sp>
      <p:sp>
        <p:nvSpPr>
          <p:cNvPr id="52" name="Zaoblený obdélník 51"/>
          <p:cNvSpPr/>
          <p:nvPr/>
        </p:nvSpPr>
        <p:spPr>
          <a:xfrm>
            <a:off x="9041560" y="31263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Vltava</a:t>
            </a:r>
          </a:p>
        </p:txBody>
      </p:sp>
      <p:sp>
        <p:nvSpPr>
          <p:cNvPr id="53" name="Zaoblený obdélník 52"/>
          <p:cNvSpPr/>
          <p:nvPr/>
        </p:nvSpPr>
        <p:spPr>
          <a:xfrm>
            <a:off x="10046066" y="2760587"/>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Haná</a:t>
            </a:r>
          </a:p>
        </p:txBody>
      </p:sp>
      <p:sp>
        <p:nvSpPr>
          <p:cNvPr id="54" name="Zaoblený obdélník 53"/>
          <p:cNvSpPr/>
          <p:nvPr/>
        </p:nvSpPr>
        <p:spPr>
          <a:xfrm>
            <a:off x="10046066" y="31263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Otava</a:t>
            </a:r>
          </a:p>
        </p:txBody>
      </p:sp>
      <p:sp>
        <p:nvSpPr>
          <p:cNvPr id="55" name="Zaoblený obdélník 54"/>
          <p:cNvSpPr/>
          <p:nvPr/>
        </p:nvSpPr>
        <p:spPr>
          <a:xfrm>
            <a:off x="11076363" y="2760587"/>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Desná</a:t>
            </a:r>
          </a:p>
        </p:txBody>
      </p:sp>
      <p:sp>
        <p:nvSpPr>
          <p:cNvPr id="56" name="Zaoblený obdélník 55"/>
          <p:cNvSpPr/>
          <p:nvPr/>
        </p:nvSpPr>
        <p:spPr>
          <a:xfrm>
            <a:off x="11076363" y="3126331"/>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Olšava</a:t>
            </a:r>
          </a:p>
        </p:txBody>
      </p:sp>
      <p:sp>
        <p:nvSpPr>
          <p:cNvPr id="57" name="Obdélník 56"/>
          <p:cNvSpPr/>
          <p:nvPr/>
        </p:nvSpPr>
        <p:spPr>
          <a:xfrm>
            <a:off x="4262512" y="2289599"/>
            <a:ext cx="3967090" cy="380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a:t>LABE – vyber přítoky (9)</a:t>
            </a:r>
          </a:p>
        </p:txBody>
      </p:sp>
      <p:sp>
        <p:nvSpPr>
          <p:cNvPr id="58" name="Zaoblený obdélník 57"/>
          <p:cNvSpPr/>
          <p:nvPr/>
        </p:nvSpPr>
        <p:spPr>
          <a:xfrm>
            <a:off x="140677" y="4198150"/>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Ohře</a:t>
            </a:r>
          </a:p>
        </p:txBody>
      </p:sp>
      <p:sp>
        <p:nvSpPr>
          <p:cNvPr id="59" name="Zaoblený obdélník 58"/>
          <p:cNvSpPr/>
          <p:nvPr/>
        </p:nvSpPr>
        <p:spPr>
          <a:xfrm>
            <a:off x="1130836" y="4198150"/>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Dyje</a:t>
            </a:r>
          </a:p>
        </p:txBody>
      </p:sp>
      <p:sp>
        <p:nvSpPr>
          <p:cNvPr id="60" name="Zaoblený obdélník 59"/>
          <p:cNvSpPr/>
          <p:nvPr/>
        </p:nvSpPr>
        <p:spPr>
          <a:xfrm>
            <a:off x="2125979" y="4198150"/>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Malše</a:t>
            </a:r>
          </a:p>
        </p:txBody>
      </p:sp>
      <p:sp>
        <p:nvSpPr>
          <p:cNvPr id="61" name="Zaoblený obdélník 60"/>
          <p:cNvSpPr/>
          <p:nvPr/>
        </p:nvSpPr>
        <p:spPr>
          <a:xfrm>
            <a:off x="3111597" y="4198150"/>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Opava</a:t>
            </a:r>
          </a:p>
        </p:txBody>
      </p:sp>
      <p:sp>
        <p:nvSpPr>
          <p:cNvPr id="62" name="Zaoblený obdélník 61"/>
          <p:cNvSpPr/>
          <p:nvPr/>
        </p:nvSpPr>
        <p:spPr>
          <a:xfrm>
            <a:off x="4097215" y="4198150"/>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Ploučnice</a:t>
            </a:r>
          </a:p>
        </p:txBody>
      </p:sp>
      <p:sp>
        <p:nvSpPr>
          <p:cNvPr id="63" name="Zaoblený obdélník 62"/>
          <p:cNvSpPr/>
          <p:nvPr/>
        </p:nvSpPr>
        <p:spPr>
          <a:xfrm>
            <a:off x="5089867" y="4198150"/>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Berounka</a:t>
            </a:r>
          </a:p>
        </p:txBody>
      </p:sp>
      <p:sp>
        <p:nvSpPr>
          <p:cNvPr id="64" name="Zaoblený obdélník 63"/>
          <p:cNvSpPr/>
          <p:nvPr/>
        </p:nvSpPr>
        <p:spPr>
          <a:xfrm>
            <a:off x="6082519" y="4198150"/>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Ostravice</a:t>
            </a:r>
          </a:p>
        </p:txBody>
      </p:sp>
      <p:sp>
        <p:nvSpPr>
          <p:cNvPr id="65" name="Zaoblený obdélník 64"/>
          <p:cNvSpPr/>
          <p:nvPr/>
        </p:nvSpPr>
        <p:spPr>
          <a:xfrm>
            <a:off x="7065646" y="4198150"/>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Bečva</a:t>
            </a:r>
          </a:p>
        </p:txBody>
      </p:sp>
      <p:sp>
        <p:nvSpPr>
          <p:cNvPr id="66" name="Zaoblený obdélník 65"/>
          <p:cNvSpPr/>
          <p:nvPr/>
        </p:nvSpPr>
        <p:spPr>
          <a:xfrm>
            <a:off x="8053603" y="4198150"/>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Chrudimka</a:t>
            </a:r>
          </a:p>
        </p:txBody>
      </p:sp>
      <p:sp>
        <p:nvSpPr>
          <p:cNvPr id="67" name="Zaoblený obdélník 66"/>
          <p:cNvSpPr/>
          <p:nvPr/>
        </p:nvSpPr>
        <p:spPr>
          <a:xfrm>
            <a:off x="9041560" y="4198150"/>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Bílina</a:t>
            </a:r>
          </a:p>
        </p:txBody>
      </p:sp>
      <p:sp>
        <p:nvSpPr>
          <p:cNvPr id="68" name="Zaoblený obdélník 67"/>
          <p:cNvSpPr/>
          <p:nvPr/>
        </p:nvSpPr>
        <p:spPr>
          <a:xfrm>
            <a:off x="140677" y="4563894"/>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Oskava</a:t>
            </a:r>
          </a:p>
        </p:txBody>
      </p:sp>
      <p:sp>
        <p:nvSpPr>
          <p:cNvPr id="69" name="Zaoblený obdélník 68"/>
          <p:cNvSpPr/>
          <p:nvPr/>
        </p:nvSpPr>
        <p:spPr>
          <a:xfrm>
            <a:off x="1130836" y="4563894"/>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Sázava</a:t>
            </a:r>
          </a:p>
        </p:txBody>
      </p:sp>
      <p:sp>
        <p:nvSpPr>
          <p:cNvPr id="70" name="Zaoblený obdélník 69"/>
          <p:cNvSpPr/>
          <p:nvPr/>
        </p:nvSpPr>
        <p:spPr>
          <a:xfrm>
            <a:off x="2125979" y="4563894"/>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Orlice</a:t>
            </a:r>
          </a:p>
        </p:txBody>
      </p:sp>
      <p:sp>
        <p:nvSpPr>
          <p:cNvPr id="71" name="Zaoblený obdélník 70"/>
          <p:cNvSpPr/>
          <p:nvPr/>
        </p:nvSpPr>
        <p:spPr>
          <a:xfrm>
            <a:off x="3111597" y="4563894"/>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Cidlina</a:t>
            </a:r>
          </a:p>
        </p:txBody>
      </p:sp>
      <p:sp>
        <p:nvSpPr>
          <p:cNvPr id="72" name="Zaoblený obdélník 71"/>
          <p:cNvSpPr/>
          <p:nvPr/>
        </p:nvSpPr>
        <p:spPr>
          <a:xfrm>
            <a:off x="4097215" y="4563894"/>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Metuje</a:t>
            </a:r>
          </a:p>
        </p:txBody>
      </p:sp>
      <p:sp>
        <p:nvSpPr>
          <p:cNvPr id="73" name="Zaoblený obdélník 72"/>
          <p:cNvSpPr/>
          <p:nvPr/>
        </p:nvSpPr>
        <p:spPr>
          <a:xfrm>
            <a:off x="5089867" y="4563894"/>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Dřevnice</a:t>
            </a:r>
          </a:p>
        </p:txBody>
      </p:sp>
      <p:sp>
        <p:nvSpPr>
          <p:cNvPr id="74" name="Zaoblený obdélník 73"/>
          <p:cNvSpPr/>
          <p:nvPr/>
        </p:nvSpPr>
        <p:spPr>
          <a:xfrm>
            <a:off x="6082519" y="4563894"/>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Olše</a:t>
            </a:r>
          </a:p>
        </p:txBody>
      </p:sp>
      <p:sp>
        <p:nvSpPr>
          <p:cNvPr id="75" name="Zaoblený obdélník 74"/>
          <p:cNvSpPr/>
          <p:nvPr/>
        </p:nvSpPr>
        <p:spPr>
          <a:xfrm>
            <a:off x="7065646" y="4563894"/>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Jizera</a:t>
            </a:r>
          </a:p>
        </p:txBody>
      </p:sp>
      <p:sp>
        <p:nvSpPr>
          <p:cNvPr id="76" name="Zaoblený obdélník 75"/>
          <p:cNvSpPr/>
          <p:nvPr/>
        </p:nvSpPr>
        <p:spPr>
          <a:xfrm>
            <a:off x="8053603" y="4563894"/>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Lužnice</a:t>
            </a:r>
          </a:p>
        </p:txBody>
      </p:sp>
      <p:sp>
        <p:nvSpPr>
          <p:cNvPr id="77" name="Zaoblený obdélník 76"/>
          <p:cNvSpPr/>
          <p:nvPr/>
        </p:nvSpPr>
        <p:spPr>
          <a:xfrm>
            <a:off x="9041560" y="4563894"/>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Vltava</a:t>
            </a:r>
          </a:p>
        </p:txBody>
      </p:sp>
      <p:sp>
        <p:nvSpPr>
          <p:cNvPr id="78" name="Zaoblený obdélník 77"/>
          <p:cNvSpPr/>
          <p:nvPr/>
        </p:nvSpPr>
        <p:spPr>
          <a:xfrm>
            <a:off x="10046066" y="4198150"/>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Haná</a:t>
            </a:r>
          </a:p>
        </p:txBody>
      </p:sp>
      <p:sp>
        <p:nvSpPr>
          <p:cNvPr id="79" name="Zaoblený obdélník 78"/>
          <p:cNvSpPr/>
          <p:nvPr/>
        </p:nvSpPr>
        <p:spPr>
          <a:xfrm>
            <a:off x="10046066" y="4563894"/>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Otava</a:t>
            </a:r>
          </a:p>
        </p:txBody>
      </p:sp>
      <p:sp>
        <p:nvSpPr>
          <p:cNvPr id="80" name="Zaoblený obdélník 79"/>
          <p:cNvSpPr/>
          <p:nvPr/>
        </p:nvSpPr>
        <p:spPr>
          <a:xfrm>
            <a:off x="11076363" y="4198150"/>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Desná</a:t>
            </a:r>
          </a:p>
        </p:txBody>
      </p:sp>
      <p:sp>
        <p:nvSpPr>
          <p:cNvPr id="81" name="Zaoblený obdélník 80"/>
          <p:cNvSpPr/>
          <p:nvPr/>
        </p:nvSpPr>
        <p:spPr>
          <a:xfrm>
            <a:off x="11076363" y="4563894"/>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Olšava</a:t>
            </a:r>
          </a:p>
        </p:txBody>
      </p:sp>
      <p:sp>
        <p:nvSpPr>
          <p:cNvPr id="82" name="Obdélník 81"/>
          <p:cNvSpPr/>
          <p:nvPr/>
        </p:nvSpPr>
        <p:spPr>
          <a:xfrm>
            <a:off x="4262512" y="3727162"/>
            <a:ext cx="3967090" cy="380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a:t>MORAVA – vyber přítoky (7)</a:t>
            </a:r>
          </a:p>
        </p:txBody>
      </p:sp>
      <p:sp>
        <p:nvSpPr>
          <p:cNvPr id="83" name="Zaoblený obdélník 82"/>
          <p:cNvSpPr/>
          <p:nvPr/>
        </p:nvSpPr>
        <p:spPr>
          <a:xfrm>
            <a:off x="94995" y="560225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Ohře</a:t>
            </a:r>
          </a:p>
        </p:txBody>
      </p:sp>
      <p:sp>
        <p:nvSpPr>
          <p:cNvPr id="84" name="Zaoblený obdélník 83"/>
          <p:cNvSpPr/>
          <p:nvPr/>
        </p:nvSpPr>
        <p:spPr>
          <a:xfrm>
            <a:off x="1085154" y="560225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Dyje</a:t>
            </a:r>
          </a:p>
        </p:txBody>
      </p:sp>
      <p:sp>
        <p:nvSpPr>
          <p:cNvPr id="85" name="Zaoblený obdélník 84"/>
          <p:cNvSpPr/>
          <p:nvPr/>
        </p:nvSpPr>
        <p:spPr>
          <a:xfrm>
            <a:off x="2080297" y="560225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Malše</a:t>
            </a:r>
          </a:p>
        </p:txBody>
      </p:sp>
      <p:sp>
        <p:nvSpPr>
          <p:cNvPr id="86" name="Zaoblený obdélník 85"/>
          <p:cNvSpPr/>
          <p:nvPr/>
        </p:nvSpPr>
        <p:spPr>
          <a:xfrm>
            <a:off x="3065915" y="560225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Opava</a:t>
            </a:r>
          </a:p>
        </p:txBody>
      </p:sp>
      <p:sp>
        <p:nvSpPr>
          <p:cNvPr id="87" name="Zaoblený obdélník 86"/>
          <p:cNvSpPr/>
          <p:nvPr/>
        </p:nvSpPr>
        <p:spPr>
          <a:xfrm>
            <a:off x="4051533" y="560225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Ploučnice</a:t>
            </a:r>
          </a:p>
        </p:txBody>
      </p:sp>
      <p:sp>
        <p:nvSpPr>
          <p:cNvPr id="88" name="Zaoblený obdélník 87"/>
          <p:cNvSpPr/>
          <p:nvPr/>
        </p:nvSpPr>
        <p:spPr>
          <a:xfrm>
            <a:off x="5044185" y="560225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Berounka</a:t>
            </a:r>
          </a:p>
        </p:txBody>
      </p:sp>
      <p:sp>
        <p:nvSpPr>
          <p:cNvPr id="89" name="Zaoblený obdélník 88"/>
          <p:cNvSpPr/>
          <p:nvPr/>
        </p:nvSpPr>
        <p:spPr>
          <a:xfrm>
            <a:off x="6036837" y="560225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Ostravice</a:t>
            </a:r>
          </a:p>
        </p:txBody>
      </p:sp>
      <p:sp>
        <p:nvSpPr>
          <p:cNvPr id="90" name="Zaoblený obdélník 89"/>
          <p:cNvSpPr/>
          <p:nvPr/>
        </p:nvSpPr>
        <p:spPr>
          <a:xfrm>
            <a:off x="7019964" y="560225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Bečva</a:t>
            </a:r>
          </a:p>
        </p:txBody>
      </p:sp>
      <p:sp>
        <p:nvSpPr>
          <p:cNvPr id="91" name="Zaoblený obdélník 90"/>
          <p:cNvSpPr/>
          <p:nvPr/>
        </p:nvSpPr>
        <p:spPr>
          <a:xfrm>
            <a:off x="8007921" y="560225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Chrudimka</a:t>
            </a:r>
          </a:p>
        </p:txBody>
      </p:sp>
      <p:sp>
        <p:nvSpPr>
          <p:cNvPr id="92" name="Zaoblený obdélník 91"/>
          <p:cNvSpPr/>
          <p:nvPr/>
        </p:nvSpPr>
        <p:spPr>
          <a:xfrm>
            <a:off x="8995878" y="560225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Bílina</a:t>
            </a:r>
          </a:p>
        </p:txBody>
      </p:sp>
      <p:sp>
        <p:nvSpPr>
          <p:cNvPr id="93" name="Zaoblený obdélník 92"/>
          <p:cNvSpPr/>
          <p:nvPr/>
        </p:nvSpPr>
        <p:spPr>
          <a:xfrm>
            <a:off x="94995" y="5967999"/>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Oskava</a:t>
            </a:r>
          </a:p>
        </p:txBody>
      </p:sp>
      <p:sp>
        <p:nvSpPr>
          <p:cNvPr id="94" name="Zaoblený obdélník 93"/>
          <p:cNvSpPr/>
          <p:nvPr/>
        </p:nvSpPr>
        <p:spPr>
          <a:xfrm>
            <a:off x="1085154" y="5967999"/>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Sázava</a:t>
            </a:r>
          </a:p>
        </p:txBody>
      </p:sp>
      <p:sp>
        <p:nvSpPr>
          <p:cNvPr id="95" name="Zaoblený obdélník 94"/>
          <p:cNvSpPr/>
          <p:nvPr/>
        </p:nvSpPr>
        <p:spPr>
          <a:xfrm>
            <a:off x="2080297" y="5967999"/>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Orlice</a:t>
            </a:r>
          </a:p>
        </p:txBody>
      </p:sp>
      <p:sp>
        <p:nvSpPr>
          <p:cNvPr id="96" name="Zaoblený obdélník 95"/>
          <p:cNvSpPr/>
          <p:nvPr/>
        </p:nvSpPr>
        <p:spPr>
          <a:xfrm>
            <a:off x="3065915" y="5967999"/>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Cidlina</a:t>
            </a:r>
          </a:p>
        </p:txBody>
      </p:sp>
      <p:sp>
        <p:nvSpPr>
          <p:cNvPr id="97" name="Zaoblený obdélník 96"/>
          <p:cNvSpPr/>
          <p:nvPr/>
        </p:nvSpPr>
        <p:spPr>
          <a:xfrm>
            <a:off x="4051533" y="5967999"/>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Metuje</a:t>
            </a:r>
          </a:p>
        </p:txBody>
      </p:sp>
      <p:sp>
        <p:nvSpPr>
          <p:cNvPr id="98" name="Zaoblený obdélník 97"/>
          <p:cNvSpPr/>
          <p:nvPr/>
        </p:nvSpPr>
        <p:spPr>
          <a:xfrm>
            <a:off x="5044185" y="5967999"/>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Dřevnice</a:t>
            </a:r>
          </a:p>
        </p:txBody>
      </p:sp>
      <p:sp>
        <p:nvSpPr>
          <p:cNvPr id="99" name="Zaoblený obdélník 98"/>
          <p:cNvSpPr/>
          <p:nvPr/>
        </p:nvSpPr>
        <p:spPr>
          <a:xfrm>
            <a:off x="6036837" y="5967999"/>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Olše</a:t>
            </a:r>
          </a:p>
        </p:txBody>
      </p:sp>
      <p:sp>
        <p:nvSpPr>
          <p:cNvPr id="100" name="Zaoblený obdélník 99"/>
          <p:cNvSpPr/>
          <p:nvPr/>
        </p:nvSpPr>
        <p:spPr>
          <a:xfrm>
            <a:off x="7019964" y="5967999"/>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Jizera</a:t>
            </a:r>
          </a:p>
        </p:txBody>
      </p:sp>
      <p:sp>
        <p:nvSpPr>
          <p:cNvPr id="101" name="Zaoblený obdélník 100"/>
          <p:cNvSpPr/>
          <p:nvPr/>
        </p:nvSpPr>
        <p:spPr>
          <a:xfrm>
            <a:off x="8007921" y="5967999"/>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Lužnice</a:t>
            </a:r>
          </a:p>
        </p:txBody>
      </p:sp>
      <p:sp>
        <p:nvSpPr>
          <p:cNvPr id="102" name="Zaoblený obdélník 101"/>
          <p:cNvSpPr/>
          <p:nvPr/>
        </p:nvSpPr>
        <p:spPr>
          <a:xfrm>
            <a:off x="8995878" y="5967999"/>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Vltava</a:t>
            </a:r>
          </a:p>
        </p:txBody>
      </p:sp>
      <p:sp>
        <p:nvSpPr>
          <p:cNvPr id="103" name="Zaoblený obdélník 102"/>
          <p:cNvSpPr/>
          <p:nvPr/>
        </p:nvSpPr>
        <p:spPr>
          <a:xfrm>
            <a:off x="10000384" y="560225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Haná</a:t>
            </a:r>
          </a:p>
        </p:txBody>
      </p:sp>
      <p:sp>
        <p:nvSpPr>
          <p:cNvPr id="104" name="Zaoblený obdélník 103"/>
          <p:cNvSpPr/>
          <p:nvPr/>
        </p:nvSpPr>
        <p:spPr>
          <a:xfrm>
            <a:off x="10000384" y="5967999"/>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Otava</a:t>
            </a:r>
          </a:p>
        </p:txBody>
      </p:sp>
      <p:sp>
        <p:nvSpPr>
          <p:cNvPr id="105" name="Zaoblený obdélník 104"/>
          <p:cNvSpPr/>
          <p:nvPr/>
        </p:nvSpPr>
        <p:spPr>
          <a:xfrm>
            <a:off x="11030681" y="5602255"/>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Desná</a:t>
            </a:r>
          </a:p>
        </p:txBody>
      </p:sp>
      <p:sp>
        <p:nvSpPr>
          <p:cNvPr id="106" name="Zaoblený obdélník 105"/>
          <p:cNvSpPr/>
          <p:nvPr/>
        </p:nvSpPr>
        <p:spPr>
          <a:xfrm>
            <a:off x="11030681" y="5967999"/>
            <a:ext cx="937445" cy="261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Olšava</a:t>
            </a:r>
          </a:p>
        </p:txBody>
      </p:sp>
      <p:sp>
        <p:nvSpPr>
          <p:cNvPr id="107" name="Obdélník 106"/>
          <p:cNvSpPr/>
          <p:nvPr/>
        </p:nvSpPr>
        <p:spPr>
          <a:xfrm>
            <a:off x="4216830" y="5131267"/>
            <a:ext cx="3967090" cy="380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a:t>ODRA – vyber přítoky (3)</a:t>
            </a:r>
          </a:p>
        </p:txBody>
      </p:sp>
    </p:spTree>
    <p:extLst>
      <p:ext uri="{BB962C8B-B14F-4D97-AF65-F5344CB8AC3E}">
        <p14:creationId xmlns:p14="http://schemas.microsoft.com/office/powerpoint/2010/main" val="15269767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3"/>
                                        </p:tgtEl>
                                        <p:attrNameLst>
                                          <p:attrName>style.color</p:attrName>
                                        </p:attrNameLst>
                                      </p:cBhvr>
                                      <p:by>
                                        <p:hsl h="0" s="-12549" l="-25098"/>
                                      </p:by>
                                    </p:animClr>
                                    <p:animClr clrSpc="hsl" dir="cw">
                                      <p:cBhvr>
                                        <p:cTn id="7" dur="500" fill="hold"/>
                                        <p:tgtEl>
                                          <p:spTgt spid="3"/>
                                        </p:tgtEl>
                                        <p:attrNameLst>
                                          <p:attrName>fillcolor</p:attrName>
                                        </p:attrNameLst>
                                      </p:cBhvr>
                                      <p:by>
                                        <p:hsl h="0" s="-12549" l="-25098"/>
                                      </p:by>
                                    </p:animClr>
                                    <p:animClr clrSpc="hsl" dir="cw">
                                      <p:cBhvr>
                                        <p:cTn id="8" dur="500" fill="hold"/>
                                        <p:tgtEl>
                                          <p:spTgt spid="3"/>
                                        </p:tgtEl>
                                        <p:attrNameLst>
                                          <p:attrName>stroke.color</p:attrName>
                                        </p:attrNameLst>
                                      </p:cBhvr>
                                      <p:by>
                                        <p:hsl h="0" s="-12549" l="-25098"/>
                                      </p:by>
                                    </p:animClr>
                                    <p:set>
                                      <p:cBhvr>
                                        <p:cTn id="9" dur="500" fill="hold"/>
                                        <p:tgtEl>
                                          <p:spTgt spid="3"/>
                                        </p:tgtEl>
                                        <p:attrNameLst>
                                          <p:attrName>fill.type</p:attrName>
                                        </p:attrNameLst>
                                      </p:cBhvr>
                                      <p:to>
                                        <p:strVal val="solid"/>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24" presetClass="emph" presetSubtype="0" fill="hold" grpId="0" nodeType="clickEffect">
                                  <p:stCondLst>
                                    <p:cond delay="0"/>
                                  </p:stCondLst>
                                  <p:childTnLst>
                                    <p:animClr clrSpc="hsl" dir="cw">
                                      <p:cBhvr override="childStyle">
                                        <p:cTn id="14" dur="500" fill="hold"/>
                                        <p:tgtEl>
                                          <p:spTgt spid="9"/>
                                        </p:tgtEl>
                                        <p:attrNameLst>
                                          <p:attrName>style.color</p:attrName>
                                        </p:attrNameLst>
                                      </p:cBhvr>
                                      <p:by>
                                        <p:hsl h="0" s="-12549" l="-25098"/>
                                      </p:by>
                                    </p:animClr>
                                    <p:animClr clrSpc="hsl" dir="cw">
                                      <p:cBhvr>
                                        <p:cTn id="15" dur="500" fill="hold"/>
                                        <p:tgtEl>
                                          <p:spTgt spid="9"/>
                                        </p:tgtEl>
                                        <p:attrNameLst>
                                          <p:attrName>fillcolor</p:attrName>
                                        </p:attrNameLst>
                                      </p:cBhvr>
                                      <p:by>
                                        <p:hsl h="0" s="-12549" l="-25098"/>
                                      </p:by>
                                    </p:animClr>
                                    <p:animClr clrSpc="hsl" dir="cw">
                                      <p:cBhvr>
                                        <p:cTn id="16" dur="500" fill="hold"/>
                                        <p:tgtEl>
                                          <p:spTgt spid="9"/>
                                        </p:tgtEl>
                                        <p:attrNameLst>
                                          <p:attrName>stroke.color</p:attrName>
                                        </p:attrNameLst>
                                      </p:cBhvr>
                                      <p:by>
                                        <p:hsl h="0" s="-12549" l="-25098"/>
                                      </p:by>
                                    </p:animClr>
                                    <p:set>
                                      <p:cBhvr>
                                        <p:cTn id="17" dur="500" fill="hold"/>
                                        <p:tgtEl>
                                          <p:spTgt spid="9"/>
                                        </p:tgtEl>
                                        <p:attrNameLst>
                                          <p:attrName>fill.type</p:attrName>
                                        </p:attrNameLst>
                                      </p:cBhvr>
                                      <p:to>
                                        <p:strVal val="solid"/>
                                      </p:to>
                                    </p:set>
                                  </p:childTnLst>
                                </p:cTn>
                              </p:par>
                            </p:childTnLst>
                          </p:cTn>
                        </p:par>
                      </p:childTnLst>
                    </p:cTn>
                  </p:par>
                </p:childTnLst>
              </p:cTn>
              <p:nextCondLst>
                <p:cond evt="onClick" delay="0">
                  <p:tgtEl>
                    <p:spTgt spid="9"/>
                  </p:tgtEl>
                </p:cond>
              </p:nextCondLst>
            </p:seq>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24" presetClass="emph" presetSubtype="0" fill="hold" grpId="0" nodeType="clickEffect">
                                  <p:stCondLst>
                                    <p:cond delay="0"/>
                                  </p:stCondLst>
                                  <p:childTnLst>
                                    <p:animClr clrSpc="hsl" dir="cw">
                                      <p:cBhvr override="childStyle">
                                        <p:cTn id="22" dur="500" fill="hold"/>
                                        <p:tgtEl>
                                          <p:spTgt spid="14"/>
                                        </p:tgtEl>
                                        <p:attrNameLst>
                                          <p:attrName>style.color</p:attrName>
                                        </p:attrNameLst>
                                      </p:cBhvr>
                                      <p:by>
                                        <p:hsl h="0" s="-12549" l="-25098"/>
                                      </p:by>
                                    </p:animClr>
                                    <p:animClr clrSpc="hsl" dir="cw">
                                      <p:cBhvr>
                                        <p:cTn id="23" dur="500" fill="hold"/>
                                        <p:tgtEl>
                                          <p:spTgt spid="14"/>
                                        </p:tgtEl>
                                        <p:attrNameLst>
                                          <p:attrName>fillcolor</p:attrName>
                                        </p:attrNameLst>
                                      </p:cBhvr>
                                      <p:by>
                                        <p:hsl h="0" s="-12549" l="-25098"/>
                                      </p:by>
                                    </p:animClr>
                                    <p:animClr clrSpc="hsl" dir="cw">
                                      <p:cBhvr>
                                        <p:cTn id="24" dur="500" fill="hold"/>
                                        <p:tgtEl>
                                          <p:spTgt spid="14"/>
                                        </p:tgtEl>
                                        <p:attrNameLst>
                                          <p:attrName>stroke.color</p:attrName>
                                        </p:attrNameLst>
                                      </p:cBhvr>
                                      <p:by>
                                        <p:hsl h="0" s="-12549" l="-25098"/>
                                      </p:by>
                                    </p:animClr>
                                    <p:set>
                                      <p:cBhvr>
                                        <p:cTn id="25" dur="500" fill="hold"/>
                                        <p:tgtEl>
                                          <p:spTgt spid="14"/>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0" nodeType="clickEffect">
                                  <p:stCondLst>
                                    <p:cond delay="0"/>
                                  </p:stCondLst>
                                  <p:childTnLst>
                                    <p:animClr clrSpc="hsl" dir="cw">
                                      <p:cBhvr override="childStyle">
                                        <p:cTn id="30" dur="500" fill="hold"/>
                                        <p:tgtEl>
                                          <p:spTgt spid="15"/>
                                        </p:tgtEl>
                                        <p:attrNameLst>
                                          <p:attrName>style.color</p:attrName>
                                        </p:attrNameLst>
                                      </p:cBhvr>
                                      <p:by>
                                        <p:hsl h="0" s="-12549" l="-25098"/>
                                      </p:by>
                                    </p:animClr>
                                    <p:animClr clrSpc="hsl" dir="cw">
                                      <p:cBhvr>
                                        <p:cTn id="31" dur="500" fill="hold"/>
                                        <p:tgtEl>
                                          <p:spTgt spid="15"/>
                                        </p:tgtEl>
                                        <p:attrNameLst>
                                          <p:attrName>fillcolor</p:attrName>
                                        </p:attrNameLst>
                                      </p:cBhvr>
                                      <p:by>
                                        <p:hsl h="0" s="-12549" l="-25098"/>
                                      </p:by>
                                    </p:animClr>
                                    <p:animClr clrSpc="hsl" dir="cw">
                                      <p:cBhvr>
                                        <p:cTn id="32" dur="500" fill="hold"/>
                                        <p:tgtEl>
                                          <p:spTgt spid="15"/>
                                        </p:tgtEl>
                                        <p:attrNameLst>
                                          <p:attrName>stroke.color</p:attrName>
                                        </p:attrNameLst>
                                      </p:cBhvr>
                                      <p:by>
                                        <p:hsl h="0" s="-12549" l="-25098"/>
                                      </p:by>
                                    </p:animClr>
                                    <p:set>
                                      <p:cBhvr>
                                        <p:cTn id="33" dur="500" fill="hold"/>
                                        <p:tgtEl>
                                          <p:spTgt spid="15"/>
                                        </p:tgtEl>
                                        <p:attrNameLst>
                                          <p:attrName>fill.type</p:attrName>
                                        </p:attrNameLst>
                                      </p:cBhvr>
                                      <p:to>
                                        <p:strVal val="solid"/>
                                      </p:to>
                                    </p:set>
                                  </p:childTnLst>
                                </p:cTn>
                              </p:par>
                            </p:childTnLst>
                          </p:cTn>
                        </p:par>
                      </p:childTnLst>
                    </p:cTn>
                  </p:par>
                </p:childTnLst>
              </p:cTn>
              <p:nextCondLst>
                <p:cond evt="onClick" delay="0">
                  <p:tgtEl>
                    <p:spTgt spid="15"/>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0" nodeType="clickEffect">
                                  <p:stCondLst>
                                    <p:cond delay="0"/>
                                  </p:stCondLst>
                                  <p:childTnLst>
                                    <p:animClr clrSpc="hsl" dir="cw">
                                      <p:cBhvr override="childStyle">
                                        <p:cTn id="38" dur="500" fill="hold"/>
                                        <p:tgtEl>
                                          <p:spTgt spid="16"/>
                                        </p:tgtEl>
                                        <p:attrNameLst>
                                          <p:attrName>style.color</p:attrName>
                                        </p:attrNameLst>
                                      </p:cBhvr>
                                      <p:by>
                                        <p:hsl h="0" s="-12549" l="-25098"/>
                                      </p:by>
                                    </p:animClr>
                                    <p:animClr clrSpc="hsl" dir="cw">
                                      <p:cBhvr>
                                        <p:cTn id="39" dur="500" fill="hold"/>
                                        <p:tgtEl>
                                          <p:spTgt spid="16"/>
                                        </p:tgtEl>
                                        <p:attrNameLst>
                                          <p:attrName>fillcolor</p:attrName>
                                        </p:attrNameLst>
                                      </p:cBhvr>
                                      <p:by>
                                        <p:hsl h="0" s="-12549" l="-25098"/>
                                      </p:by>
                                    </p:animClr>
                                    <p:animClr clrSpc="hsl" dir="cw">
                                      <p:cBhvr>
                                        <p:cTn id="40" dur="500" fill="hold"/>
                                        <p:tgtEl>
                                          <p:spTgt spid="16"/>
                                        </p:tgtEl>
                                        <p:attrNameLst>
                                          <p:attrName>stroke.color</p:attrName>
                                        </p:attrNameLst>
                                      </p:cBhvr>
                                      <p:by>
                                        <p:hsl h="0" s="-12549" l="-25098"/>
                                      </p:by>
                                    </p:animClr>
                                    <p:set>
                                      <p:cBhvr>
                                        <p:cTn id="41" dur="500" fill="hold"/>
                                        <p:tgtEl>
                                          <p:spTgt spid="16"/>
                                        </p:tgtEl>
                                        <p:attrNameLst>
                                          <p:attrName>fill.type</p:attrName>
                                        </p:attrNameLst>
                                      </p:cBhvr>
                                      <p:to>
                                        <p:strVal val="solid"/>
                                      </p:to>
                                    </p:set>
                                  </p:childTnLst>
                                </p:cTn>
                              </p:par>
                            </p:childTnLst>
                          </p:cTn>
                        </p:par>
                      </p:childTnLst>
                    </p:cTn>
                  </p:par>
                </p:childTnLst>
              </p:cTn>
              <p:nextCondLst>
                <p:cond evt="onClick" delay="0">
                  <p:tgtEl>
                    <p:spTgt spid="16"/>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24" presetClass="emph" presetSubtype="0" fill="hold" grpId="0" nodeType="clickEffect">
                                  <p:stCondLst>
                                    <p:cond delay="0"/>
                                  </p:stCondLst>
                                  <p:childTnLst>
                                    <p:animClr clrSpc="hsl" dir="cw">
                                      <p:cBhvr override="childStyle">
                                        <p:cTn id="46" dur="500" fill="hold"/>
                                        <p:tgtEl>
                                          <p:spTgt spid="17"/>
                                        </p:tgtEl>
                                        <p:attrNameLst>
                                          <p:attrName>style.color</p:attrName>
                                        </p:attrNameLst>
                                      </p:cBhvr>
                                      <p:by>
                                        <p:hsl h="0" s="-12549" l="-25098"/>
                                      </p:by>
                                    </p:animClr>
                                    <p:animClr clrSpc="hsl" dir="cw">
                                      <p:cBhvr>
                                        <p:cTn id="47" dur="500" fill="hold"/>
                                        <p:tgtEl>
                                          <p:spTgt spid="17"/>
                                        </p:tgtEl>
                                        <p:attrNameLst>
                                          <p:attrName>fillcolor</p:attrName>
                                        </p:attrNameLst>
                                      </p:cBhvr>
                                      <p:by>
                                        <p:hsl h="0" s="-12549" l="-25098"/>
                                      </p:by>
                                    </p:animClr>
                                    <p:animClr clrSpc="hsl" dir="cw">
                                      <p:cBhvr>
                                        <p:cTn id="48" dur="500" fill="hold"/>
                                        <p:tgtEl>
                                          <p:spTgt spid="17"/>
                                        </p:tgtEl>
                                        <p:attrNameLst>
                                          <p:attrName>stroke.color</p:attrName>
                                        </p:attrNameLst>
                                      </p:cBhvr>
                                      <p:by>
                                        <p:hsl h="0" s="-12549" l="-25098"/>
                                      </p:by>
                                    </p:animClr>
                                    <p:set>
                                      <p:cBhvr>
                                        <p:cTn id="49" dur="500" fill="hold"/>
                                        <p:tgtEl>
                                          <p:spTgt spid="17"/>
                                        </p:tgtEl>
                                        <p:attrNameLst>
                                          <p:attrName>fill.type</p:attrName>
                                        </p:attrNameLst>
                                      </p:cBhvr>
                                      <p:to>
                                        <p:strVal val="solid"/>
                                      </p:to>
                                    </p:set>
                                  </p:child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28"/>
                    </p:tgtEl>
                  </p:cond>
                </p:stCondLst>
                <p:endSync evt="end" delay="0">
                  <p:rtn val="all"/>
                </p:endSync>
                <p:childTnLst>
                  <p:par>
                    <p:cTn id="51" fill="hold">
                      <p:stCondLst>
                        <p:cond delay="0"/>
                      </p:stCondLst>
                      <p:childTnLst>
                        <p:par>
                          <p:cTn id="52" fill="hold">
                            <p:stCondLst>
                              <p:cond delay="0"/>
                            </p:stCondLst>
                            <p:childTnLst>
                              <p:par>
                                <p:cTn id="53" presetID="24" presetClass="emph" presetSubtype="0" fill="hold" grpId="0" nodeType="clickEffect">
                                  <p:stCondLst>
                                    <p:cond delay="0"/>
                                  </p:stCondLst>
                                  <p:childTnLst>
                                    <p:animClr clrSpc="hsl" dir="cw">
                                      <p:cBhvr override="childStyle">
                                        <p:cTn id="54" dur="500" fill="hold"/>
                                        <p:tgtEl>
                                          <p:spTgt spid="28"/>
                                        </p:tgtEl>
                                        <p:attrNameLst>
                                          <p:attrName>style.color</p:attrName>
                                        </p:attrNameLst>
                                      </p:cBhvr>
                                      <p:by>
                                        <p:hsl h="0" s="-12549" l="-25098"/>
                                      </p:by>
                                    </p:animClr>
                                    <p:animClr clrSpc="hsl" dir="cw">
                                      <p:cBhvr>
                                        <p:cTn id="55" dur="500" fill="hold"/>
                                        <p:tgtEl>
                                          <p:spTgt spid="28"/>
                                        </p:tgtEl>
                                        <p:attrNameLst>
                                          <p:attrName>fillcolor</p:attrName>
                                        </p:attrNameLst>
                                      </p:cBhvr>
                                      <p:by>
                                        <p:hsl h="0" s="-12549" l="-25098"/>
                                      </p:by>
                                    </p:animClr>
                                    <p:animClr clrSpc="hsl" dir="cw">
                                      <p:cBhvr>
                                        <p:cTn id="56" dur="500" fill="hold"/>
                                        <p:tgtEl>
                                          <p:spTgt spid="28"/>
                                        </p:tgtEl>
                                        <p:attrNameLst>
                                          <p:attrName>stroke.color</p:attrName>
                                        </p:attrNameLst>
                                      </p:cBhvr>
                                      <p:by>
                                        <p:hsl h="0" s="-12549" l="-25098"/>
                                      </p:by>
                                    </p:animClr>
                                    <p:set>
                                      <p:cBhvr>
                                        <p:cTn id="57" dur="500" fill="hold"/>
                                        <p:tgtEl>
                                          <p:spTgt spid="28"/>
                                        </p:tgtEl>
                                        <p:attrNameLst>
                                          <p:attrName>fill.type</p:attrName>
                                        </p:attrNameLst>
                                      </p:cBhvr>
                                      <p:to>
                                        <p:strVal val="solid"/>
                                      </p:to>
                                    </p:set>
                                  </p:childTnLst>
                                </p:cTn>
                              </p:par>
                            </p:childTnLst>
                          </p:cTn>
                        </p:par>
                      </p:childTnLst>
                    </p:cTn>
                  </p:par>
                </p:childTnLst>
              </p:cTn>
              <p:nextCondLst>
                <p:cond evt="onClick" delay="0">
                  <p:tgtEl>
                    <p:spTgt spid="28"/>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24" presetClass="emph" presetSubtype="0" fill="hold" grpId="0" nodeType="clickEffect">
                                  <p:stCondLst>
                                    <p:cond delay="0"/>
                                  </p:stCondLst>
                                  <p:childTnLst>
                                    <p:animClr clrSpc="hsl" dir="cw">
                                      <p:cBhvr override="childStyle">
                                        <p:cTn id="62" dur="500" fill="hold"/>
                                        <p:tgtEl>
                                          <p:spTgt spid="30"/>
                                        </p:tgtEl>
                                        <p:attrNameLst>
                                          <p:attrName>style.color</p:attrName>
                                        </p:attrNameLst>
                                      </p:cBhvr>
                                      <p:by>
                                        <p:hsl h="0" s="-12549" l="-25098"/>
                                      </p:by>
                                    </p:animClr>
                                    <p:animClr clrSpc="hsl" dir="cw">
                                      <p:cBhvr>
                                        <p:cTn id="63" dur="500" fill="hold"/>
                                        <p:tgtEl>
                                          <p:spTgt spid="30"/>
                                        </p:tgtEl>
                                        <p:attrNameLst>
                                          <p:attrName>fillcolor</p:attrName>
                                        </p:attrNameLst>
                                      </p:cBhvr>
                                      <p:by>
                                        <p:hsl h="0" s="-12549" l="-25098"/>
                                      </p:by>
                                    </p:animClr>
                                    <p:animClr clrSpc="hsl" dir="cw">
                                      <p:cBhvr>
                                        <p:cTn id="64" dur="500" fill="hold"/>
                                        <p:tgtEl>
                                          <p:spTgt spid="30"/>
                                        </p:tgtEl>
                                        <p:attrNameLst>
                                          <p:attrName>stroke.color</p:attrName>
                                        </p:attrNameLst>
                                      </p:cBhvr>
                                      <p:by>
                                        <p:hsl h="0" s="-12549" l="-25098"/>
                                      </p:by>
                                    </p:animClr>
                                    <p:set>
                                      <p:cBhvr>
                                        <p:cTn id="65" dur="500" fill="hold"/>
                                        <p:tgtEl>
                                          <p:spTgt spid="30"/>
                                        </p:tgtEl>
                                        <p:attrNameLst>
                                          <p:attrName>fill.type</p:attrName>
                                        </p:attrNameLst>
                                      </p:cBhvr>
                                      <p:to>
                                        <p:strVal val="solid"/>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4" presetClass="emph" presetSubtype="0" fill="hold" grpId="0" nodeType="clickEffect">
                                  <p:stCondLst>
                                    <p:cond delay="0"/>
                                  </p:stCondLst>
                                  <p:childTnLst>
                                    <p:animClr clrSpc="hsl" dir="cw">
                                      <p:cBhvr override="childStyle">
                                        <p:cTn id="70" dur="500" fill="hold"/>
                                        <p:tgtEl>
                                          <p:spTgt spid="18"/>
                                        </p:tgtEl>
                                        <p:attrNameLst>
                                          <p:attrName>style.color</p:attrName>
                                        </p:attrNameLst>
                                      </p:cBhvr>
                                      <p:by>
                                        <p:hsl h="0" s="-12549" l="-25098"/>
                                      </p:by>
                                    </p:animClr>
                                    <p:animClr clrSpc="hsl" dir="cw">
                                      <p:cBhvr>
                                        <p:cTn id="71" dur="500" fill="hold"/>
                                        <p:tgtEl>
                                          <p:spTgt spid="18"/>
                                        </p:tgtEl>
                                        <p:attrNameLst>
                                          <p:attrName>fillcolor</p:attrName>
                                        </p:attrNameLst>
                                      </p:cBhvr>
                                      <p:by>
                                        <p:hsl h="0" s="-12549" l="-25098"/>
                                      </p:by>
                                    </p:animClr>
                                    <p:animClr clrSpc="hsl" dir="cw">
                                      <p:cBhvr>
                                        <p:cTn id="72" dur="500" fill="hold"/>
                                        <p:tgtEl>
                                          <p:spTgt spid="18"/>
                                        </p:tgtEl>
                                        <p:attrNameLst>
                                          <p:attrName>stroke.color</p:attrName>
                                        </p:attrNameLst>
                                      </p:cBhvr>
                                      <p:by>
                                        <p:hsl h="0" s="-12549" l="-25098"/>
                                      </p:by>
                                    </p:animClr>
                                    <p:set>
                                      <p:cBhvr>
                                        <p:cTn id="73" dur="500" fill="hold"/>
                                        <p:tgtEl>
                                          <p:spTgt spid="18"/>
                                        </p:tgtEl>
                                        <p:attrNameLst>
                                          <p:attrName>fill.type</p:attrName>
                                        </p:attrNameLst>
                                      </p:cBhvr>
                                      <p:to>
                                        <p:strVal val="solid"/>
                                      </p:to>
                                    </p:set>
                                  </p:childTnLst>
                                </p:cTn>
                              </p:par>
                            </p:childTnLst>
                          </p:cTn>
                        </p:par>
                      </p:childTnLst>
                    </p:cTn>
                  </p:par>
                </p:childTnLst>
              </p:cTn>
              <p:nextCondLst>
                <p:cond evt="onClick" delay="0">
                  <p:tgtEl>
                    <p:spTgt spid="18"/>
                  </p:tgtEl>
                </p:cond>
              </p:nextCondLst>
            </p:seq>
            <p:seq concurrent="1" nextAc="seek">
              <p:cTn id="74" restart="whenNotActive" fill="hold" evtFilter="cancelBubble" nodeType="interactiveSeq">
                <p:stCondLst>
                  <p:cond evt="onClick" delay="0">
                    <p:tgtEl>
                      <p:spTgt spid="20"/>
                    </p:tgtEl>
                  </p:cond>
                </p:stCondLst>
                <p:endSync evt="end" delay="0">
                  <p:rtn val="all"/>
                </p:endSync>
                <p:childTnLst>
                  <p:par>
                    <p:cTn id="75" fill="hold">
                      <p:stCondLst>
                        <p:cond delay="0"/>
                      </p:stCondLst>
                      <p:childTnLst>
                        <p:par>
                          <p:cTn id="76" fill="hold">
                            <p:stCondLst>
                              <p:cond delay="0"/>
                            </p:stCondLst>
                            <p:childTnLst>
                              <p:par>
                                <p:cTn id="77" presetID="24" presetClass="emph" presetSubtype="0" fill="hold" grpId="0" nodeType="clickEffect">
                                  <p:stCondLst>
                                    <p:cond delay="0"/>
                                  </p:stCondLst>
                                  <p:childTnLst>
                                    <p:animClr clrSpc="hsl" dir="cw">
                                      <p:cBhvr override="childStyle">
                                        <p:cTn id="78" dur="500" fill="hold"/>
                                        <p:tgtEl>
                                          <p:spTgt spid="20"/>
                                        </p:tgtEl>
                                        <p:attrNameLst>
                                          <p:attrName>style.color</p:attrName>
                                        </p:attrNameLst>
                                      </p:cBhvr>
                                      <p:by>
                                        <p:hsl h="0" s="-12549" l="-25098"/>
                                      </p:by>
                                    </p:animClr>
                                    <p:animClr clrSpc="hsl" dir="cw">
                                      <p:cBhvr>
                                        <p:cTn id="79" dur="500" fill="hold"/>
                                        <p:tgtEl>
                                          <p:spTgt spid="20"/>
                                        </p:tgtEl>
                                        <p:attrNameLst>
                                          <p:attrName>fillcolor</p:attrName>
                                        </p:attrNameLst>
                                      </p:cBhvr>
                                      <p:by>
                                        <p:hsl h="0" s="-12549" l="-25098"/>
                                      </p:by>
                                    </p:animClr>
                                    <p:animClr clrSpc="hsl" dir="cw">
                                      <p:cBhvr>
                                        <p:cTn id="80" dur="500" fill="hold"/>
                                        <p:tgtEl>
                                          <p:spTgt spid="20"/>
                                        </p:tgtEl>
                                        <p:attrNameLst>
                                          <p:attrName>stroke.color</p:attrName>
                                        </p:attrNameLst>
                                      </p:cBhvr>
                                      <p:by>
                                        <p:hsl h="0" s="-12549" l="-25098"/>
                                      </p:by>
                                    </p:animClr>
                                    <p:set>
                                      <p:cBhvr>
                                        <p:cTn id="81" dur="500" fill="hold"/>
                                        <p:tgtEl>
                                          <p:spTgt spid="20"/>
                                        </p:tgtEl>
                                        <p:attrNameLst>
                                          <p:attrName>fill.type</p:attrName>
                                        </p:attrNameLst>
                                      </p:cBhvr>
                                      <p:to>
                                        <p:strVal val="solid"/>
                                      </p:to>
                                    </p:set>
                                  </p:childTnLst>
                                </p:cTn>
                              </p:par>
                            </p:childTnLst>
                          </p:cTn>
                        </p:par>
                      </p:childTnLst>
                    </p:cTn>
                  </p:par>
                </p:childTnLst>
              </p:cTn>
              <p:nextCondLst>
                <p:cond evt="onClick" delay="0">
                  <p:tgtEl>
                    <p:spTgt spid="20"/>
                  </p:tgtEl>
                </p:cond>
              </p:nextCondLst>
            </p:seq>
            <p:seq concurrent="1" nextAc="seek">
              <p:cTn id="82" restart="whenNotActive" fill="hold" evtFilter="cancelBubble" nodeType="interactiveSeq">
                <p:stCondLst>
                  <p:cond evt="onClick" delay="0">
                    <p:tgtEl>
                      <p:spTgt spid="21"/>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0" nodeType="clickEffect">
                                  <p:stCondLst>
                                    <p:cond delay="0"/>
                                  </p:stCondLst>
                                  <p:childTnLst>
                                    <p:animClr clrSpc="hsl" dir="cw">
                                      <p:cBhvr override="childStyle">
                                        <p:cTn id="86" dur="500" fill="hold"/>
                                        <p:tgtEl>
                                          <p:spTgt spid="21"/>
                                        </p:tgtEl>
                                        <p:attrNameLst>
                                          <p:attrName>style.color</p:attrName>
                                        </p:attrNameLst>
                                      </p:cBhvr>
                                      <p:by>
                                        <p:hsl h="0" s="-12549" l="-25098"/>
                                      </p:by>
                                    </p:animClr>
                                    <p:animClr clrSpc="hsl" dir="cw">
                                      <p:cBhvr>
                                        <p:cTn id="87" dur="500" fill="hold"/>
                                        <p:tgtEl>
                                          <p:spTgt spid="21"/>
                                        </p:tgtEl>
                                        <p:attrNameLst>
                                          <p:attrName>fillcolor</p:attrName>
                                        </p:attrNameLst>
                                      </p:cBhvr>
                                      <p:by>
                                        <p:hsl h="0" s="-12549" l="-25098"/>
                                      </p:by>
                                    </p:animClr>
                                    <p:animClr clrSpc="hsl" dir="cw">
                                      <p:cBhvr>
                                        <p:cTn id="88" dur="500" fill="hold"/>
                                        <p:tgtEl>
                                          <p:spTgt spid="21"/>
                                        </p:tgtEl>
                                        <p:attrNameLst>
                                          <p:attrName>stroke.color</p:attrName>
                                        </p:attrNameLst>
                                      </p:cBhvr>
                                      <p:by>
                                        <p:hsl h="0" s="-12549" l="-25098"/>
                                      </p:by>
                                    </p:animClr>
                                    <p:set>
                                      <p:cBhvr>
                                        <p:cTn id="89" dur="500" fill="hold"/>
                                        <p:tgtEl>
                                          <p:spTgt spid="21"/>
                                        </p:tgtEl>
                                        <p:attrNameLst>
                                          <p:attrName>fill.type</p:attrName>
                                        </p:attrNameLst>
                                      </p:cBhvr>
                                      <p:to>
                                        <p:strVal val="solid"/>
                                      </p:to>
                                    </p:set>
                                  </p:childTnLst>
                                </p:cTn>
                              </p:par>
                            </p:childTnLst>
                          </p:cTn>
                        </p:par>
                      </p:childTnLst>
                    </p:cTn>
                  </p:par>
                </p:childTnLst>
              </p:cTn>
              <p:nextCondLst>
                <p:cond evt="onClick" delay="0">
                  <p:tgtEl>
                    <p:spTgt spid="21"/>
                  </p:tgtEl>
                </p:cond>
              </p:nextCondLst>
            </p:seq>
            <p:seq concurrent="1" nextAc="seek">
              <p:cTn id="90" restart="whenNotActive" fill="hold" evtFilter="cancelBubble" nodeType="interactiveSeq">
                <p:stCondLst>
                  <p:cond evt="onClick" delay="0">
                    <p:tgtEl>
                      <p:spTgt spid="22"/>
                    </p:tgtEl>
                  </p:cond>
                </p:stCondLst>
                <p:endSync evt="end" delay="0">
                  <p:rtn val="all"/>
                </p:endSync>
                <p:childTnLst>
                  <p:par>
                    <p:cTn id="91" fill="hold">
                      <p:stCondLst>
                        <p:cond delay="0"/>
                      </p:stCondLst>
                      <p:childTnLst>
                        <p:par>
                          <p:cTn id="92" fill="hold">
                            <p:stCondLst>
                              <p:cond delay="0"/>
                            </p:stCondLst>
                            <p:childTnLst>
                              <p:par>
                                <p:cTn id="93" presetID="24" presetClass="emph" presetSubtype="0" fill="hold" grpId="0" nodeType="clickEffect">
                                  <p:stCondLst>
                                    <p:cond delay="0"/>
                                  </p:stCondLst>
                                  <p:childTnLst>
                                    <p:animClr clrSpc="hsl" dir="cw">
                                      <p:cBhvr override="childStyle">
                                        <p:cTn id="94" dur="500" fill="hold"/>
                                        <p:tgtEl>
                                          <p:spTgt spid="22"/>
                                        </p:tgtEl>
                                        <p:attrNameLst>
                                          <p:attrName>style.color</p:attrName>
                                        </p:attrNameLst>
                                      </p:cBhvr>
                                      <p:by>
                                        <p:hsl h="0" s="-12549" l="-25098"/>
                                      </p:by>
                                    </p:animClr>
                                    <p:animClr clrSpc="hsl" dir="cw">
                                      <p:cBhvr>
                                        <p:cTn id="95" dur="500" fill="hold"/>
                                        <p:tgtEl>
                                          <p:spTgt spid="22"/>
                                        </p:tgtEl>
                                        <p:attrNameLst>
                                          <p:attrName>fillcolor</p:attrName>
                                        </p:attrNameLst>
                                      </p:cBhvr>
                                      <p:by>
                                        <p:hsl h="0" s="-12549" l="-25098"/>
                                      </p:by>
                                    </p:animClr>
                                    <p:animClr clrSpc="hsl" dir="cw">
                                      <p:cBhvr>
                                        <p:cTn id="96" dur="500" fill="hold"/>
                                        <p:tgtEl>
                                          <p:spTgt spid="22"/>
                                        </p:tgtEl>
                                        <p:attrNameLst>
                                          <p:attrName>stroke.color</p:attrName>
                                        </p:attrNameLst>
                                      </p:cBhvr>
                                      <p:by>
                                        <p:hsl h="0" s="-12549" l="-25098"/>
                                      </p:by>
                                    </p:animClr>
                                    <p:set>
                                      <p:cBhvr>
                                        <p:cTn id="97" dur="500" fill="hold"/>
                                        <p:tgtEl>
                                          <p:spTgt spid="22"/>
                                        </p:tgtEl>
                                        <p:attrNameLst>
                                          <p:attrName>fill.type</p:attrName>
                                        </p:attrNameLst>
                                      </p:cBhvr>
                                      <p:to>
                                        <p:strVal val="solid"/>
                                      </p:to>
                                    </p:set>
                                  </p:childTnLst>
                                </p:cTn>
                              </p:par>
                            </p:childTnLst>
                          </p:cTn>
                        </p:par>
                      </p:childTnLst>
                    </p:cTn>
                  </p:par>
                </p:childTnLst>
              </p:cTn>
              <p:nextCondLst>
                <p:cond evt="onClick" delay="0">
                  <p:tgtEl>
                    <p:spTgt spid="22"/>
                  </p:tgtEl>
                </p:cond>
              </p:nextCondLst>
            </p:seq>
            <p:seq concurrent="1" nextAc="seek">
              <p:cTn id="98" restart="whenNotActive" fill="hold" evtFilter="cancelBubble" nodeType="interactiveSeq">
                <p:stCondLst>
                  <p:cond evt="onClick" delay="0">
                    <p:tgtEl>
                      <p:spTgt spid="23"/>
                    </p:tgtEl>
                  </p:cond>
                </p:stCondLst>
                <p:endSync evt="end" delay="0">
                  <p:rtn val="all"/>
                </p:endSync>
                <p:childTnLst>
                  <p:par>
                    <p:cTn id="99" fill="hold">
                      <p:stCondLst>
                        <p:cond delay="0"/>
                      </p:stCondLst>
                      <p:childTnLst>
                        <p:par>
                          <p:cTn id="100" fill="hold">
                            <p:stCondLst>
                              <p:cond delay="0"/>
                            </p:stCondLst>
                            <p:childTnLst>
                              <p:par>
                                <p:cTn id="101" presetID="24" presetClass="emph" presetSubtype="0" fill="hold" grpId="0" nodeType="clickEffect">
                                  <p:stCondLst>
                                    <p:cond delay="0"/>
                                  </p:stCondLst>
                                  <p:childTnLst>
                                    <p:animClr clrSpc="hsl" dir="cw">
                                      <p:cBhvr override="childStyle">
                                        <p:cTn id="102" dur="500" fill="hold"/>
                                        <p:tgtEl>
                                          <p:spTgt spid="23"/>
                                        </p:tgtEl>
                                        <p:attrNameLst>
                                          <p:attrName>style.color</p:attrName>
                                        </p:attrNameLst>
                                      </p:cBhvr>
                                      <p:by>
                                        <p:hsl h="0" s="-12549" l="-25098"/>
                                      </p:by>
                                    </p:animClr>
                                    <p:animClr clrSpc="hsl" dir="cw">
                                      <p:cBhvr>
                                        <p:cTn id="103" dur="500" fill="hold"/>
                                        <p:tgtEl>
                                          <p:spTgt spid="23"/>
                                        </p:tgtEl>
                                        <p:attrNameLst>
                                          <p:attrName>fillcolor</p:attrName>
                                        </p:attrNameLst>
                                      </p:cBhvr>
                                      <p:by>
                                        <p:hsl h="0" s="-12549" l="-25098"/>
                                      </p:by>
                                    </p:animClr>
                                    <p:animClr clrSpc="hsl" dir="cw">
                                      <p:cBhvr>
                                        <p:cTn id="104" dur="500" fill="hold"/>
                                        <p:tgtEl>
                                          <p:spTgt spid="23"/>
                                        </p:tgtEl>
                                        <p:attrNameLst>
                                          <p:attrName>stroke.color</p:attrName>
                                        </p:attrNameLst>
                                      </p:cBhvr>
                                      <p:by>
                                        <p:hsl h="0" s="-12549" l="-25098"/>
                                      </p:by>
                                    </p:animClr>
                                    <p:set>
                                      <p:cBhvr>
                                        <p:cTn id="105" dur="500" fill="hold"/>
                                        <p:tgtEl>
                                          <p:spTgt spid="23"/>
                                        </p:tgtEl>
                                        <p:attrNameLst>
                                          <p:attrName>fill.type</p:attrName>
                                        </p:attrNameLst>
                                      </p:cBhvr>
                                      <p:to>
                                        <p:strVal val="solid"/>
                                      </p:to>
                                    </p:set>
                                  </p:childTnLst>
                                </p:cTn>
                              </p:par>
                            </p:childTnLst>
                          </p:cTn>
                        </p:par>
                      </p:childTnLst>
                    </p:cTn>
                  </p:par>
                </p:childTnLst>
              </p:cTn>
              <p:nextCondLst>
                <p:cond evt="onClick" delay="0">
                  <p:tgtEl>
                    <p:spTgt spid="23"/>
                  </p:tgtEl>
                </p:cond>
              </p:nextCondLst>
            </p:seq>
            <p:seq concurrent="1" nextAc="seek">
              <p:cTn id="106" restart="whenNotActive" fill="hold" evtFilter="cancelBubble" nodeType="interactiveSeq">
                <p:stCondLst>
                  <p:cond evt="onClick" delay="0">
                    <p:tgtEl>
                      <p:spTgt spid="24"/>
                    </p:tgtEl>
                  </p:cond>
                </p:stCondLst>
                <p:endSync evt="end" delay="0">
                  <p:rtn val="all"/>
                </p:endSync>
                <p:childTnLst>
                  <p:par>
                    <p:cTn id="107" fill="hold">
                      <p:stCondLst>
                        <p:cond delay="0"/>
                      </p:stCondLst>
                      <p:childTnLst>
                        <p:par>
                          <p:cTn id="108" fill="hold">
                            <p:stCondLst>
                              <p:cond delay="0"/>
                            </p:stCondLst>
                            <p:childTnLst>
                              <p:par>
                                <p:cTn id="109" presetID="24" presetClass="emph" presetSubtype="0" fill="hold" grpId="0" nodeType="clickEffect">
                                  <p:stCondLst>
                                    <p:cond delay="0"/>
                                  </p:stCondLst>
                                  <p:childTnLst>
                                    <p:animClr clrSpc="hsl" dir="cw">
                                      <p:cBhvr override="childStyle">
                                        <p:cTn id="110" dur="500" fill="hold"/>
                                        <p:tgtEl>
                                          <p:spTgt spid="24"/>
                                        </p:tgtEl>
                                        <p:attrNameLst>
                                          <p:attrName>style.color</p:attrName>
                                        </p:attrNameLst>
                                      </p:cBhvr>
                                      <p:by>
                                        <p:hsl h="0" s="-12549" l="-25098"/>
                                      </p:by>
                                    </p:animClr>
                                    <p:animClr clrSpc="hsl" dir="cw">
                                      <p:cBhvr>
                                        <p:cTn id="111" dur="500" fill="hold"/>
                                        <p:tgtEl>
                                          <p:spTgt spid="24"/>
                                        </p:tgtEl>
                                        <p:attrNameLst>
                                          <p:attrName>fillcolor</p:attrName>
                                        </p:attrNameLst>
                                      </p:cBhvr>
                                      <p:by>
                                        <p:hsl h="0" s="-12549" l="-25098"/>
                                      </p:by>
                                    </p:animClr>
                                    <p:animClr clrSpc="hsl" dir="cw">
                                      <p:cBhvr>
                                        <p:cTn id="112" dur="500" fill="hold"/>
                                        <p:tgtEl>
                                          <p:spTgt spid="24"/>
                                        </p:tgtEl>
                                        <p:attrNameLst>
                                          <p:attrName>stroke.color</p:attrName>
                                        </p:attrNameLst>
                                      </p:cBhvr>
                                      <p:by>
                                        <p:hsl h="0" s="-12549" l="-25098"/>
                                      </p:by>
                                    </p:animClr>
                                    <p:set>
                                      <p:cBhvr>
                                        <p:cTn id="113" dur="500" fill="hold"/>
                                        <p:tgtEl>
                                          <p:spTgt spid="24"/>
                                        </p:tgtEl>
                                        <p:attrNameLst>
                                          <p:attrName>fill.type</p:attrName>
                                        </p:attrNameLst>
                                      </p:cBhvr>
                                      <p:to>
                                        <p:strVal val="solid"/>
                                      </p:to>
                                    </p:set>
                                  </p:childTnLst>
                                </p:cTn>
                              </p:par>
                            </p:childTnLst>
                          </p:cTn>
                        </p:par>
                      </p:childTnLst>
                    </p:cTn>
                  </p:par>
                </p:childTnLst>
              </p:cTn>
              <p:nextCondLst>
                <p:cond evt="onClick" delay="0">
                  <p:tgtEl>
                    <p:spTgt spid="24"/>
                  </p:tgtEl>
                </p:cond>
              </p:nextCondLst>
            </p:seq>
            <p:seq concurrent="1" nextAc="seek">
              <p:cTn id="114" restart="whenNotActive" fill="hold" evtFilter="cancelBubble" nodeType="interactiveSeq">
                <p:stCondLst>
                  <p:cond evt="onClick" delay="0">
                    <p:tgtEl>
                      <p:spTgt spid="25"/>
                    </p:tgtEl>
                  </p:cond>
                </p:stCondLst>
                <p:endSync evt="end" delay="0">
                  <p:rtn val="all"/>
                </p:endSync>
                <p:childTnLst>
                  <p:par>
                    <p:cTn id="115" fill="hold">
                      <p:stCondLst>
                        <p:cond delay="0"/>
                      </p:stCondLst>
                      <p:childTnLst>
                        <p:par>
                          <p:cTn id="116" fill="hold">
                            <p:stCondLst>
                              <p:cond delay="0"/>
                            </p:stCondLst>
                            <p:childTnLst>
                              <p:par>
                                <p:cTn id="117" presetID="24" presetClass="emph" presetSubtype="0" fill="hold" grpId="0" nodeType="clickEffect">
                                  <p:stCondLst>
                                    <p:cond delay="0"/>
                                  </p:stCondLst>
                                  <p:childTnLst>
                                    <p:animClr clrSpc="hsl" dir="cw">
                                      <p:cBhvr override="childStyle">
                                        <p:cTn id="118" dur="500" fill="hold"/>
                                        <p:tgtEl>
                                          <p:spTgt spid="25"/>
                                        </p:tgtEl>
                                        <p:attrNameLst>
                                          <p:attrName>style.color</p:attrName>
                                        </p:attrNameLst>
                                      </p:cBhvr>
                                      <p:by>
                                        <p:hsl h="0" s="-12549" l="-25098"/>
                                      </p:by>
                                    </p:animClr>
                                    <p:animClr clrSpc="hsl" dir="cw">
                                      <p:cBhvr>
                                        <p:cTn id="119" dur="500" fill="hold"/>
                                        <p:tgtEl>
                                          <p:spTgt spid="25"/>
                                        </p:tgtEl>
                                        <p:attrNameLst>
                                          <p:attrName>fillcolor</p:attrName>
                                        </p:attrNameLst>
                                      </p:cBhvr>
                                      <p:by>
                                        <p:hsl h="0" s="-12549" l="-25098"/>
                                      </p:by>
                                    </p:animClr>
                                    <p:animClr clrSpc="hsl" dir="cw">
                                      <p:cBhvr>
                                        <p:cTn id="120" dur="500" fill="hold"/>
                                        <p:tgtEl>
                                          <p:spTgt spid="25"/>
                                        </p:tgtEl>
                                        <p:attrNameLst>
                                          <p:attrName>stroke.color</p:attrName>
                                        </p:attrNameLst>
                                      </p:cBhvr>
                                      <p:by>
                                        <p:hsl h="0" s="-12549" l="-25098"/>
                                      </p:by>
                                    </p:animClr>
                                    <p:set>
                                      <p:cBhvr>
                                        <p:cTn id="12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122" restart="whenNotActive" fill="hold" evtFilter="cancelBubble" nodeType="interactiveSeq">
                <p:stCondLst>
                  <p:cond evt="onClick" delay="0">
                    <p:tgtEl>
                      <p:spTgt spid="27"/>
                    </p:tgtEl>
                  </p:cond>
                </p:stCondLst>
                <p:endSync evt="end" delay="0">
                  <p:rtn val="all"/>
                </p:endSync>
                <p:childTnLst>
                  <p:par>
                    <p:cTn id="123" fill="hold">
                      <p:stCondLst>
                        <p:cond delay="0"/>
                      </p:stCondLst>
                      <p:childTnLst>
                        <p:par>
                          <p:cTn id="124" fill="hold">
                            <p:stCondLst>
                              <p:cond delay="0"/>
                            </p:stCondLst>
                            <p:childTnLst>
                              <p:par>
                                <p:cTn id="125" presetID="24" presetClass="emph" presetSubtype="0" fill="hold" grpId="0" nodeType="clickEffect">
                                  <p:stCondLst>
                                    <p:cond delay="0"/>
                                  </p:stCondLst>
                                  <p:childTnLst>
                                    <p:animClr clrSpc="hsl" dir="cw">
                                      <p:cBhvr override="childStyle">
                                        <p:cTn id="126" dur="500" fill="hold"/>
                                        <p:tgtEl>
                                          <p:spTgt spid="27"/>
                                        </p:tgtEl>
                                        <p:attrNameLst>
                                          <p:attrName>style.color</p:attrName>
                                        </p:attrNameLst>
                                      </p:cBhvr>
                                      <p:by>
                                        <p:hsl h="0" s="-12549" l="-25098"/>
                                      </p:by>
                                    </p:animClr>
                                    <p:animClr clrSpc="hsl" dir="cw">
                                      <p:cBhvr>
                                        <p:cTn id="127" dur="500" fill="hold"/>
                                        <p:tgtEl>
                                          <p:spTgt spid="27"/>
                                        </p:tgtEl>
                                        <p:attrNameLst>
                                          <p:attrName>fillcolor</p:attrName>
                                        </p:attrNameLst>
                                      </p:cBhvr>
                                      <p:by>
                                        <p:hsl h="0" s="-12549" l="-25098"/>
                                      </p:by>
                                    </p:animClr>
                                    <p:animClr clrSpc="hsl" dir="cw">
                                      <p:cBhvr>
                                        <p:cTn id="128" dur="500" fill="hold"/>
                                        <p:tgtEl>
                                          <p:spTgt spid="27"/>
                                        </p:tgtEl>
                                        <p:attrNameLst>
                                          <p:attrName>stroke.color</p:attrName>
                                        </p:attrNameLst>
                                      </p:cBhvr>
                                      <p:by>
                                        <p:hsl h="0" s="-12549" l="-25098"/>
                                      </p:by>
                                    </p:animClr>
                                    <p:set>
                                      <p:cBhvr>
                                        <p:cTn id="129"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0" restart="whenNotActive" fill="hold" evtFilter="cancelBubble" nodeType="interactiveSeq">
                <p:stCondLst>
                  <p:cond evt="onClick" delay="0">
                    <p:tgtEl>
                      <p:spTgt spid="31"/>
                    </p:tgtEl>
                  </p:cond>
                </p:stCondLst>
                <p:endSync evt="end" delay="0">
                  <p:rtn val="all"/>
                </p:endSync>
                <p:childTnLst>
                  <p:par>
                    <p:cTn id="131" fill="hold">
                      <p:stCondLst>
                        <p:cond delay="0"/>
                      </p:stCondLst>
                      <p:childTnLst>
                        <p:par>
                          <p:cTn id="132" fill="hold">
                            <p:stCondLst>
                              <p:cond delay="0"/>
                            </p:stCondLst>
                            <p:childTnLst>
                              <p:par>
                                <p:cTn id="133" presetID="24" presetClass="emph" presetSubtype="0" fill="hold" grpId="0" nodeType="clickEffect">
                                  <p:stCondLst>
                                    <p:cond delay="0"/>
                                  </p:stCondLst>
                                  <p:childTnLst>
                                    <p:animClr clrSpc="hsl" dir="cw">
                                      <p:cBhvr override="childStyle">
                                        <p:cTn id="134" dur="500" fill="hold"/>
                                        <p:tgtEl>
                                          <p:spTgt spid="31"/>
                                        </p:tgtEl>
                                        <p:attrNameLst>
                                          <p:attrName>style.color</p:attrName>
                                        </p:attrNameLst>
                                      </p:cBhvr>
                                      <p:by>
                                        <p:hsl h="0" s="-12549" l="-25098"/>
                                      </p:by>
                                    </p:animClr>
                                    <p:animClr clrSpc="hsl" dir="cw">
                                      <p:cBhvr>
                                        <p:cTn id="135" dur="500" fill="hold"/>
                                        <p:tgtEl>
                                          <p:spTgt spid="31"/>
                                        </p:tgtEl>
                                        <p:attrNameLst>
                                          <p:attrName>fillcolor</p:attrName>
                                        </p:attrNameLst>
                                      </p:cBhvr>
                                      <p:by>
                                        <p:hsl h="0" s="-12549" l="-25098"/>
                                      </p:by>
                                    </p:animClr>
                                    <p:animClr clrSpc="hsl" dir="cw">
                                      <p:cBhvr>
                                        <p:cTn id="136" dur="500" fill="hold"/>
                                        <p:tgtEl>
                                          <p:spTgt spid="31"/>
                                        </p:tgtEl>
                                        <p:attrNameLst>
                                          <p:attrName>stroke.color</p:attrName>
                                        </p:attrNameLst>
                                      </p:cBhvr>
                                      <p:by>
                                        <p:hsl h="0" s="-12549" l="-25098"/>
                                      </p:by>
                                    </p:animClr>
                                    <p:set>
                                      <p:cBhvr>
                                        <p:cTn id="137" dur="500" fill="hold"/>
                                        <p:tgtEl>
                                          <p:spTgt spid="31"/>
                                        </p:tgtEl>
                                        <p:attrNameLst>
                                          <p:attrName>fill.type</p:attrName>
                                        </p:attrNameLst>
                                      </p:cBhvr>
                                      <p:to>
                                        <p:strVal val="solid"/>
                                      </p:to>
                                    </p:set>
                                  </p:childTnLst>
                                </p:cTn>
                              </p:par>
                            </p:childTnLst>
                          </p:cTn>
                        </p:par>
                      </p:childTnLst>
                    </p:cTn>
                  </p:par>
                </p:childTnLst>
              </p:cTn>
              <p:nextCondLst>
                <p:cond evt="onClick" delay="0">
                  <p:tgtEl>
                    <p:spTgt spid="31"/>
                  </p:tgtEl>
                </p:cond>
              </p:nextCondLst>
            </p:seq>
            <p:seq concurrent="1" nextAc="seek">
              <p:cTn id="138" restart="whenNotActive" fill="hold" evtFilter="cancelBubble" nodeType="interactiveSeq">
                <p:stCondLst>
                  <p:cond evt="onClick" delay="0">
                    <p:tgtEl>
                      <p:spTgt spid="13"/>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fill="hold" nodeType="clickEffect">
                                  <p:stCondLst>
                                    <p:cond delay="0"/>
                                  </p:stCondLst>
                                  <p:childTnLst>
                                    <p:animClr clrSpc="rgb" dir="cw">
                                      <p:cBhvr>
                                        <p:cTn id="142" dur="2000" fill="hold"/>
                                        <p:tgtEl>
                                          <p:spTgt spid="13"/>
                                        </p:tgtEl>
                                        <p:attrNameLst>
                                          <p:attrName>fillcolor</p:attrName>
                                        </p:attrNameLst>
                                      </p:cBhvr>
                                      <p:to>
                                        <a:schemeClr val="accent2"/>
                                      </p:to>
                                    </p:animClr>
                                    <p:set>
                                      <p:cBhvr>
                                        <p:cTn id="143" dur="2000" fill="hold"/>
                                        <p:tgtEl>
                                          <p:spTgt spid="13"/>
                                        </p:tgtEl>
                                        <p:attrNameLst>
                                          <p:attrName>fill.type</p:attrName>
                                        </p:attrNameLst>
                                      </p:cBhvr>
                                      <p:to>
                                        <p:strVal val="solid"/>
                                      </p:to>
                                    </p:set>
                                    <p:set>
                                      <p:cBhvr>
                                        <p:cTn id="144"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45" restart="whenNotActive" fill="hold" evtFilter="cancelBubble" nodeType="interactiveSeq">
                <p:stCondLst>
                  <p:cond evt="onClick" delay="0">
                    <p:tgtEl>
                      <p:spTgt spid="19"/>
                    </p:tgtEl>
                  </p:cond>
                </p:stCondLst>
                <p:endSync evt="end" delay="0">
                  <p:rtn val="all"/>
                </p:endSync>
                <p:childTnLst>
                  <p:par>
                    <p:cTn id="146" fill="hold">
                      <p:stCondLst>
                        <p:cond delay="0"/>
                      </p:stCondLst>
                      <p:childTnLst>
                        <p:par>
                          <p:cTn id="147" fill="hold">
                            <p:stCondLst>
                              <p:cond delay="0"/>
                            </p:stCondLst>
                            <p:childTnLst>
                              <p:par>
                                <p:cTn id="148" presetID="1" presetClass="emph" presetSubtype="2" fill="hold" nodeType="clickEffect">
                                  <p:stCondLst>
                                    <p:cond delay="0"/>
                                  </p:stCondLst>
                                  <p:childTnLst>
                                    <p:animClr clrSpc="rgb" dir="cw">
                                      <p:cBhvr>
                                        <p:cTn id="149" dur="2000" fill="hold"/>
                                        <p:tgtEl>
                                          <p:spTgt spid="19"/>
                                        </p:tgtEl>
                                        <p:attrNameLst>
                                          <p:attrName>fillcolor</p:attrName>
                                        </p:attrNameLst>
                                      </p:cBhvr>
                                      <p:to>
                                        <a:schemeClr val="accent2"/>
                                      </p:to>
                                    </p:animClr>
                                    <p:set>
                                      <p:cBhvr>
                                        <p:cTn id="150" dur="2000" fill="hold"/>
                                        <p:tgtEl>
                                          <p:spTgt spid="19"/>
                                        </p:tgtEl>
                                        <p:attrNameLst>
                                          <p:attrName>fill.type</p:attrName>
                                        </p:attrNameLst>
                                      </p:cBhvr>
                                      <p:to>
                                        <p:strVal val="solid"/>
                                      </p:to>
                                    </p:set>
                                    <p:set>
                                      <p:cBhvr>
                                        <p:cTn id="151"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152" restart="whenNotActive" fill="hold" evtFilter="cancelBubble" nodeType="interactiveSeq">
                <p:stCondLst>
                  <p:cond evt="onClick" delay="0">
                    <p:tgtEl>
                      <p:spTgt spid="26"/>
                    </p:tgtEl>
                  </p:cond>
                </p:stCondLst>
                <p:endSync evt="end" delay="0">
                  <p:rtn val="all"/>
                </p:endSync>
                <p:childTnLst>
                  <p:par>
                    <p:cTn id="153" fill="hold">
                      <p:stCondLst>
                        <p:cond delay="0"/>
                      </p:stCondLst>
                      <p:childTnLst>
                        <p:par>
                          <p:cTn id="154" fill="hold">
                            <p:stCondLst>
                              <p:cond delay="0"/>
                            </p:stCondLst>
                            <p:childTnLst>
                              <p:par>
                                <p:cTn id="155" presetID="1" presetClass="emph" presetSubtype="2" fill="hold" nodeType="clickEffect">
                                  <p:stCondLst>
                                    <p:cond delay="0"/>
                                  </p:stCondLst>
                                  <p:childTnLst>
                                    <p:animClr clrSpc="rgb" dir="cw">
                                      <p:cBhvr>
                                        <p:cTn id="156" dur="2000" fill="hold"/>
                                        <p:tgtEl>
                                          <p:spTgt spid="26"/>
                                        </p:tgtEl>
                                        <p:attrNameLst>
                                          <p:attrName>fillcolor</p:attrName>
                                        </p:attrNameLst>
                                      </p:cBhvr>
                                      <p:to>
                                        <a:schemeClr val="accent2"/>
                                      </p:to>
                                    </p:animClr>
                                    <p:set>
                                      <p:cBhvr>
                                        <p:cTn id="157" dur="2000" fill="hold"/>
                                        <p:tgtEl>
                                          <p:spTgt spid="26"/>
                                        </p:tgtEl>
                                        <p:attrNameLst>
                                          <p:attrName>fill.type</p:attrName>
                                        </p:attrNameLst>
                                      </p:cBhvr>
                                      <p:to>
                                        <p:strVal val="solid"/>
                                      </p:to>
                                    </p:set>
                                    <p:set>
                                      <p:cBhvr>
                                        <p:cTn id="158" dur="20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9" restart="whenNotActive" fill="hold" evtFilter="cancelBubble" nodeType="interactiveSeq">
                <p:stCondLst>
                  <p:cond evt="onClick" delay="0">
                    <p:tgtEl>
                      <p:spTgt spid="29"/>
                    </p:tgtEl>
                  </p:cond>
                </p:stCondLst>
                <p:endSync evt="end" delay="0">
                  <p:rtn val="all"/>
                </p:endSync>
                <p:childTnLst>
                  <p:par>
                    <p:cTn id="160" fill="hold">
                      <p:stCondLst>
                        <p:cond delay="0"/>
                      </p:stCondLst>
                      <p:childTnLst>
                        <p:par>
                          <p:cTn id="161" fill="hold">
                            <p:stCondLst>
                              <p:cond delay="0"/>
                            </p:stCondLst>
                            <p:childTnLst>
                              <p:par>
                                <p:cTn id="162" presetID="1" presetClass="emph" presetSubtype="2" fill="hold" nodeType="clickEffect">
                                  <p:stCondLst>
                                    <p:cond delay="0"/>
                                  </p:stCondLst>
                                  <p:childTnLst>
                                    <p:animClr clrSpc="rgb" dir="cw">
                                      <p:cBhvr>
                                        <p:cTn id="163" dur="2000" fill="hold"/>
                                        <p:tgtEl>
                                          <p:spTgt spid="29"/>
                                        </p:tgtEl>
                                        <p:attrNameLst>
                                          <p:attrName>fillcolor</p:attrName>
                                        </p:attrNameLst>
                                      </p:cBhvr>
                                      <p:to>
                                        <a:schemeClr val="accent2"/>
                                      </p:to>
                                    </p:animClr>
                                    <p:set>
                                      <p:cBhvr>
                                        <p:cTn id="164" dur="2000" fill="hold"/>
                                        <p:tgtEl>
                                          <p:spTgt spid="29"/>
                                        </p:tgtEl>
                                        <p:attrNameLst>
                                          <p:attrName>fill.type</p:attrName>
                                        </p:attrNameLst>
                                      </p:cBhvr>
                                      <p:to>
                                        <p:strVal val="solid"/>
                                      </p:to>
                                    </p:set>
                                    <p:set>
                                      <p:cBhvr>
                                        <p:cTn id="165" dur="20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166" restart="whenNotActive" fill="hold" evtFilter="cancelBubble" nodeType="interactiveSeq">
                <p:stCondLst>
                  <p:cond evt="onClick" delay="0">
                    <p:tgtEl>
                      <p:spTgt spid="10"/>
                    </p:tgtEl>
                  </p:cond>
                </p:stCondLst>
                <p:endSync evt="end" delay="0">
                  <p:rtn val="all"/>
                </p:endSync>
                <p:childTnLst>
                  <p:par>
                    <p:cTn id="167" fill="hold">
                      <p:stCondLst>
                        <p:cond delay="0"/>
                      </p:stCondLst>
                      <p:childTnLst>
                        <p:par>
                          <p:cTn id="168" fill="hold">
                            <p:stCondLst>
                              <p:cond delay="0"/>
                            </p:stCondLst>
                            <p:childTnLst>
                              <p:par>
                                <p:cTn id="169" presetID="1" presetClass="emph" presetSubtype="2" fill="hold" nodeType="clickEffect">
                                  <p:stCondLst>
                                    <p:cond delay="0"/>
                                  </p:stCondLst>
                                  <p:childTnLst>
                                    <p:animClr clrSpc="rgb" dir="cw">
                                      <p:cBhvr>
                                        <p:cTn id="170" dur="2000" fill="hold"/>
                                        <p:tgtEl>
                                          <p:spTgt spid="10"/>
                                        </p:tgtEl>
                                        <p:attrNameLst>
                                          <p:attrName>fillcolor</p:attrName>
                                        </p:attrNameLst>
                                      </p:cBhvr>
                                      <p:to>
                                        <a:schemeClr val="accent2"/>
                                      </p:to>
                                    </p:animClr>
                                    <p:set>
                                      <p:cBhvr>
                                        <p:cTn id="171" dur="2000" fill="hold"/>
                                        <p:tgtEl>
                                          <p:spTgt spid="10"/>
                                        </p:tgtEl>
                                        <p:attrNameLst>
                                          <p:attrName>fill.type</p:attrName>
                                        </p:attrNameLst>
                                      </p:cBhvr>
                                      <p:to>
                                        <p:strVal val="solid"/>
                                      </p:to>
                                    </p:set>
                                    <p:set>
                                      <p:cBhvr>
                                        <p:cTn id="172"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73" restart="whenNotActive" fill="hold" evtFilter="cancelBubble" nodeType="interactiveSeq">
                <p:stCondLst>
                  <p:cond evt="onClick" delay="0">
                    <p:tgtEl>
                      <p:spTgt spid="11"/>
                    </p:tgtEl>
                  </p:cond>
                </p:stCondLst>
                <p:endSync evt="end" delay="0">
                  <p:rtn val="all"/>
                </p:endSync>
                <p:childTnLst>
                  <p:par>
                    <p:cTn id="174" fill="hold">
                      <p:stCondLst>
                        <p:cond delay="0"/>
                      </p:stCondLst>
                      <p:childTnLst>
                        <p:par>
                          <p:cTn id="175" fill="hold">
                            <p:stCondLst>
                              <p:cond delay="0"/>
                            </p:stCondLst>
                            <p:childTnLst>
                              <p:par>
                                <p:cTn id="176" presetID="24" presetClass="emph" presetSubtype="0" fill="hold" grpId="0" nodeType="clickEffect">
                                  <p:stCondLst>
                                    <p:cond delay="0"/>
                                  </p:stCondLst>
                                  <p:childTnLst>
                                    <p:animClr clrSpc="hsl" dir="cw">
                                      <p:cBhvr override="childStyle">
                                        <p:cTn id="177" dur="500" fill="hold"/>
                                        <p:tgtEl>
                                          <p:spTgt spid="11"/>
                                        </p:tgtEl>
                                        <p:attrNameLst>
                                          <p:attrName>style.color</p:attrName>
                                        </p:attrNameLst>
                                      </p:cBhvr>
                                      <p:by>
                                        <p:hsl h="0" s="-12549" l="-25098"/>
                                      </p:by>
                                    </p:animClr>
                                    <p:animClr clrSpc="hsl" dir="cw">
                                      <p:cBhvr>
                                        <p:cTn id="178" dur="500" fill="hold"/>
                                        <p:tgtEl>
                                          <p:spTgt spid="11"/>
                                        </p:tgtEl>
                                        <p:attrNameLst>
                                          <p:attrName>fillcolor</p:attrName>
                                        </p:attrNameLst>
                                      </p:cBhvr>
                                      <p:by>
                                        <p:hsl h="0" s="-12549" l="-25098"/>
                                      </p:by>
                                    </p:animClr>
                                    <p:animClr clrSpc="hsl" dir="cw">
                                      <p:cBhvr>
                                        <p:cTn id="179" dur="500" fill="hold"/>
                                        <p:tgtEl>
                                          <p:spTgt spid="11"/>
                                        </p:tgtEl>
                                        <p:attrNameLst>
                                          <p:attrName>stroke.color</p:attrName>
                                        </p:attrNameLst>
                                      </p:cBhvr>
                                      <p:by>
                                        <p:hsl h="0" s="-12549" l="-25098"/>
                                      </p:by>
                                    </p:animClr>
                                    <p:set>
                                      <p:cBhvr>
                                        <p:cTn id="180"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81" restart="whenNotActive" fill="hold" evtFilter="cancelBubble" nodeType="interactiveSeq">
                <p:stCondLst>
                  <p:cond evt="onClick" delay="0">
                    <p:tgtEl>
                      <p:spTgt spid="12"/>
                    </p:tgtEl>
                  </p:cond>
                </p:stCondLst>
                <p:endSync evt="end" delay="0">
                  <p:rtn val="all"/>
                </p:endSync>
                <p:childTnLst>
                  <p:par>
                    <p:cTn id="182" fill="hold">
                      <p:stCondLst>
                        <p:cond delay="0"/>
                      </p:stCondLst>
                      <p:childTnLst>
                        <p:par>
                          <p:cTn id="183" fill="hold">
                            <p:stCondLst>
                              <p:cond delay="0"/>
                            </p:stCondLst>
                            <p:childTnLst>
                              <p:par>
                                <p:cTn id="184" presetID="24" presetClass="emph" presetSubtype="0" fill="hold" grpId="0" nodeType="clickEffect">
                                  <p:stCondLst>
                                    <p:cond delay="0"/>
                                  </p:stCondLst>
                                  <p:childTnLst>
                                    <p:animClr clrSpc="hsl" dir="cw">
                                      <p:cBhvr override="childStyle">
                                        <p:cTn id="185" dur="500" fill="hold"/>
                                        <p:tgtEl>
                                          <p:spTgt spid="12"/>
                                        </p:tgtEl>
                                        <p:attrNameLst>
                                          <p:attrName>style.color</p:attrName>
                                        </p:attrNameLst>
                                      </p:cBhvr>
                                      <p:by>
                                        <p:hsl h="0" s="-12549" l="-25098"/>
                                      </p:by>
                                    </p:animClr>
                                    <p:animClr clrSpc="hsl" dir="cw">
                                      <p:cBhvr>
                                        <p:cTn id="186" dur="500" fill="hold"/>
                                        <p:tgtEl>
                                          <p:spTgt spid="12"/>
                                        </p:tgtEl>
                                        <p:attrNameLst>
                                          <p:attrName>fillcolor</p:attrName>
                                        </p:attrNameLst>
                                      </p:cBhvr>
                                      <p:by>
                                        <p:hsl h="0" s="-12549" l="-25098"/>
                                      </p:by>
                                    </p:animClr>
                                    <p:animClr clrSpc="hsl" dir="cw">
                                      <p:cBhvr>
                                        <p:cTn id="187" dur="500" fill="hold"/>
                                        <p:tgtEl>
                                          <p:spTgt spid="12"/>
                                        </p:tgtEl>
                                        <p:attrNameLst>
                                          <p:attrName>stroke.color</p:attrName>
                                        </p:attrNameLst>
                                      </p:cBhvr>
                                      <p:by>
                                        <p:hsl h="0" s="-12549" l="-25098"/>
                                      </p:by>
                                    </p:animClr>
                                    <p:set>
                                      <p:cBhvr>
                                        <p:cTn id="188"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189" restart="whenNotActive" fill="hold" evtFilter="cancelBubble" nodeType="interactiveSeq">
                <p:stCondLst>
                  <p:cond evt="onClick" delay="0">
                    <p:tgtEl>
                      <p:spTgt spid="41"/>
                    </p:tgtEl>
                  </p:cond>
                </p:stCondLst>
                <p:endSync evt="end" delay="0">
                  <p:rtn val="all"/>
                </p:endSync>
                <p:childTnLst>
                  <p:par>
                    <p:cTn id="190" fill="hold">
                      <p:stCondLst>
                        <p:cond delay="0"/>
                      </p:stCondLst>
                      <p:childTnLst>
                        <p:par>
                          <p:cTn id="191" fill="hold">
                            <p:stCondLst>
                              <p:cond delay="0"/>
                            </p:stCondLst>
                            <p:childTnLst>
                              <p:par>
                                <p:cTn id="192" presetID="1" presetClass="emph" presetSubtype="2" fill="hold" nodeType="clickEffect">
                                  <p:stCondLst>
                                    <p:cond delay="0"/>
                                  </p:stCondLst>
                                  <p:childTnLst>
                                    <p:animClr clrSpc="rgb" dir="cw">
                                      <p:cBhvr>
                                        <p:cTn id="193" dur="2000" fill="hold"/>
                                        <p:tgtEl>
                                          <p:spTgt spid="41"/>
                                        </p:tgtEl>
                                        <p:attrNameLst>
                                          <p:attrName>fillcolor</p:attrName>
                                        </p:attrNameLst>
                                      </p:cBhvr>
                                      <p:to>
                                        <a:schemeClr val="accent2"/>
                                      </p:to>
                                    </p:animClr>
                                    <p:set>
                                      <p:cBhvr>
                                        <p:cTn id="194" dur="2000" fill="hold"/>
                                        <p:tgtEl>
                                          <p:spTgt spid="41"/>
                                        </p:tgtEl>
                                        <p:attrNameLst>
                                          <p:attrName>fill.type</p:attrName>
                                        </p:attrNameLst>
                                      </p:cBhvr>
                                      <p:to>
                                        <p:strVal val="solid"/>
                                      </p:to>
                                    </p:set>
                                    <p:set>
                                      <p:cBhvr>
                                        <p:cTn id="195" dur="2000" fill="hold"/>
                                        <p:tgtEl>
                                          <p:spTgt spid="41"/>
                                        </p:tgtEl>
                                        <p:attrNameLst>
                                          <p:attrName>fill.on</p:attrName>
                                        </p:attrNameLst>
                                      </p:cBhvr>
                                      <p:to>
                                        <p:strVal val="true"/>
                                      </p:to>
                                    </p:set>
                                  </p:childTnLst>
                                </p:cTn>
                              </p:par>
                            </p:childTnLst>
                          </p:cTn>
                        </p:par>
                      </p:childTnLst>
                    </p:cTn>
                  </p:par>
                </p:childTnLst>
              </p:cTn>
              <p:nextCondLst>
                <p:cond evt="onClick" delay="0">
                  <p:tgtEl>
                    <p:spTgt spid="41"/>
                  </p:tgtEl>
                </p:cond>
              </p:nextCondLst>
            </p:seq>
            <p:seq concurrent="1" nextAc="seek">
              <p:cTn id="196" restart="whenNotActive" fill="hold" evtFilter="cancelBubble" nodeType="interactiveSeq">
                <p:stCondLst>
                  <p:cond evt="onClick" delay="0">
                    <p:tgtEl>
                      <p:spTgt spid="42"/>
                    </p:tgtEl>
                  </p:cond>
                </p:stCondLst>
                <p:endSync evt="end" delay="0">
                  <p:rtn val="all"/>
                </p:endSync>
                <p:childTnLst>
                  <p:par>
                    <p:cTn id="197" fill="hold">
                      <p:stCondLst>
                        <p:cond delay="0"/>
                      </p:stCondLst>
                      <p:childTnLst>
                        <p:par>
                          <p:cTn id="198" fill="hold">
                            <p:stCondLst>
                              <p:cond delay="0"/>
                            </p:stCondLst>
                            <p:childTnLst>
                              <p:par>
                                <p:cTn id="199" presetID="1" presetClass="emph" presetSubtype="2" fill="hold" nodeType="clickEffect">
                                  <p:stCondLst>
                                    <p:cond delay="0"/>
                                  </p:stCondLst>
                                  <p:childTnLst>
                                    <p:animClr clrSpc="rgb" dir="cw">
                                      <p:cBhvr>
                                        <p:cTn id="200" dur="2000" fill="hold"/>
                                        <p:tgtEl>
                                          <p:spTgt spid="42"/>
                                        </p:tgtEl>
                                        <p:attrNameLst>
                                          <p:attrName>fillcolor</p:attrName>
                                        </p:attrNameLst>
                                      </p:cBhvr>
                                      <p:to>
                                        <a:schemeClr val="accent2"/>
                                      </p:to>
                                    </p:animClr>
                                    <p:set>
                                      <p:cBhvr>
                                        <p:cTn id="201" dur="2000" fill="hold"/>
                                        <p:tgtEl>
                                          <p:spTgt spid="42"/>
                                        </p:tgtEl>
                                        <p:attrNameLst>
                                          <p:attrName>fill.type</p:attrName>
                                        </p:attrNameLst>
                                      </p:cBhvr>
                                      <p:to>
                                        <p:strVal val="solid"/>
                                      </p:to>
                                    </p:set>
                                    <p:set>
                                      <p:cBhvr>
                                        <p:cTn id="202" dur="200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203" restart="whenNotActive" fill="hold" evtFilter="cancelBubble" nodeType="interactiveSeq">
                <p:stCondLst>
                  <p:cond evt="onClick" delay="0">
                    <p:tgtEl>
                      <p:spTgt spid="37"/>
                    </p:tgtEl>
                  </p:cond>
                </p:stCondLst>
                <p:endSync evt="end" delay="0">
                  <p:rtn val="all"/>
                </p:endSync>
                <p:childTnLst>
                  <p:par>
                    <p:cTn id="204" fill="hold">
                      <p:stCondLst>
                        <p:cond delay="0"/>
                      </p:stCondLst>
                      <p:childTnLst>
                        <p:par>
                          <p:cTn id="205" fill="hold">
                            <p:stCondLst>
                              <p:cond delay="0"/>
                            </p:stCondLst>
                            <p:childTnLst>
                              <p:par>
                                <p:cTn id="206" presetID="1" presetClass="emph" presetSubtype="2" fill="hold" nodeType="clickEffect">
                                  <p:stCondLst>
                                    <p:cond delay="0"/>
                                  </p:stCondLst>
                                  <p:childTnLst>
                                    <p:animClr clrSpc="rgb" dir="cw">
                                      <p:cBhvr>
                                        <p:cTn id="207" dur="2000" fill="hold"/>
                                        <p:tgtEl>
                                          <p:spTgt spid="37"/>
                                        </p:tgtEl>
                                        <p:attrNameLst>
                                          <p:attrName>fillcolor</p:attrName>
                                        </p:attrNameLst>
                                      </p:cBhvr>
                                      <p:to>
                                        <a:schemeClr val="accent2"/>
                                      </p:to>
                                    </p:animClr>
                                    <p:set>
                                      <p:cBhvr>
                                        <p:cTn id="208" dur="2000" fill="hold"/>
                                        <p:tgtEl>
                                          <p:spTgt spid="37"/>
                                        </p:tgtEl>
                                        <p:attrNameLst>
                                          <p:attrName>fill.type</p:attrName>
                                        </p:attrNameLst>
                                      </p:cBhvr>
                                      <p:to>
                                        <p:strVal val="solid"/>
                                      </p:to>
                                    </p:set>
                                    <p:set>
                                      <p:cBhvr>
                                        <p:cTn id="209" dur="2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10" restart="whenNotActive" fill="hold" evtFilter="cancelBubble" nodeType="interactiveSeq">
                <p:stCondLst>
                  <p:cond evt="onClick" delay="0">
                    <p:tgtEl>
                      <p:spTgt spid="33"/>
                    </p:tgtEl>
                  </p:cond>
                </p:stCondLst>
                <p:endSync evt="end" delay="0">
                  <p:rtn val="all"/>
                </p:endSync>
                <p:childTnLst>
                  <p:par>
                    <p:cTn id="211" fill="hold">
                      <p:stCondLst>
                        <p:cond delay="0"/>
                      </p:stCondLst>
                      <p:childTnLst>
                        <p:par>
                          <p:cTn id="212" fill="hold">
                            <p:stCondLst>
                              <p:cond delay="0"/>
                            </p:stCondLst>
                            <p:childTnLst>
                              <p:par>
                                <p:cTn id="213" presetID="1" presetClass="emph" presetSubtype="2" fill="hold" nodeType="clickEffect">
                                  <p:stCondLst>
                                    <p:cond delay="0"/>
                                  </p:stCondLst>
                                  <p:childTnLst>
                                    <p:animClr clrSpc="rgb" dir="cw">
                                      <p:cBhvr>
                                        <p:cTn id="214" dur="2000" fill="hold"/>
                                        <p:tgtEl>
                                          <p:spTgt spid="33"/>
                                        </p:tgtEl>
                                        <p:attrNameLst>
                                          <p:attrName>fillcolor</p:attrName>
                                        </p:attrNameLst>
                                      </p:cBhvr>
                                      <p:to>
                                        <a:schemeClr val="accent2"/>
                                      </p:to>
                                    </p:animClr>
                                    <p:set>
                                      <p:cBhvr>
                                        <p:cTn id="215" dur="2000" fill="hold"/>
                                        <p:tgtEl>
                                          <p:spTgt spid="33"/>
                                        </p:tgtEl>
                                        <p:attrNameLst>
                                          <p:attrName>fill.type</p:attrName>
                                        </p:attrNameLst>
                                      </p:cBhvr>
                                      <p:to>
                                        <p:strVal val="solid"/>
                                      </p:to>
                                    </p:set>
                                    <p:set>
                                      <p:cBhvr>
                                        <p:cTn id="216" dur="200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217" restart="whenNotActive" fill="hold" evtFilter="cancelBubble" nodeType="interactiveSeq">
                <p:stCondLst>
                  <p:cond evt="onClick" delay="0">
                    <p:tgtEl>
                      <p:spTgt spid="45"/>
                    </p:tgtEl>
                  </p:cond>
                </p:stCondLst>
                <p:endSync evt="end" delay="0">
                  <p:rtn val="all"/>
                </p:endSync>
                <p:childTnLst>
                  <p:par>
                    <p:cTn id="218" fill="hold">
                      <p:stCondLst>
                        <p:cond delay="0"/>
                      </p:stCondLst>
                      <p:childTnLst>
                        <p:par>
                          <p:cTn id="219" fill="hold">
                            <p:stCondLst>
                              <p:cond delay="0"/>
                            </p:stCondLst>
                            <p:childTnLst>
                              <p:par>
                                <p:cTn id="220" presetID="1" presetClass="emph" presetSubtype="2" fill="hold" nodeType="clickEffect">
                                  <p:stCondLst>
                                    <p:cond delay="0"/>
                                  </p:stCondLst>
                                  <p:childTnLst>
                                    <p:animClr clrSpc="rgb" dir="cw">
                                      <p:cBhvr>
                                        <p:cTn id="221" dur="2000" fill="hold"/>
                                        <p:tgtEl>
                                          <p:spTgt spid="45"/>
                                        </p:tgtEl>
                                        <p:attrNameLst>
                                          <p:attrName>fillcolor</p:attrName>
                                        </p:attrNameLst>
                                      </p:cBhvr>
                                      <p:to>
                                        <a:schemeClr val="accent2"/>
                                      </p:to>
                                    </p:animClr>
                                    <p:set>
                                      <p:cBhvr>
                                        <p:cTn id="222" dur="2000" fill="hold"/>
                                        <p:tgtEl>
                                          <p:spTgt spid="45"/>
                                        </p:tgtEl>
                                        <p:attrNameLst>
                                          <p:attrName>fill.type</p:attrName>
                                        </p:attrNameLst>
                                      </p:cBhvr>
                                      <p:to>
                                        <p:strVal val="solid"/>
                                      </p:to>
                                    </p:set>
                                    <p:set>
                                      <p:cBhvr>
                                        <p:cTn id="223" dur="2000" fill="hold"/>
                                        <p:tgtEl>
                                          <p:spTgt spid="45"/>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224" restart="whenNotActive" fill="hold" evtFilter="cancelBubble" nodeType="interactiveSeq">
                <p:stCondLst>
                  <p:cond evt="onClick" delay="0">
                    <p:tgtEl>
                      <p:spTgt spid="46"/>
                    </p:tgtEl>
                  </p:cond>
                </p:stCondLst>
                <p:endSync evt="end" delay="0">
                  <p:rtn val="all"/>
                </p:endSync>
                <p:childTnLst>
                  <p:par>
                    <p:cTn id="225" fill="hold">
                      <p:stCondLst>
                        <p:cond delay="0"/>
                      </p:stCondLst>
                      <p:childTnLst>
                        <p:par>
                          <p:cTn id="226" fill="hold">
                            <p:stCondLst>
                              <p:cond delay="0"/>
                            </p:stCondLst>
                            <p:childTnLst>
                              <p:par>
                                <p:cTn id="227" presetID="1" presetClass="emph" presetSubtype="2" fill="hold" nodeType="clickEffect">
                                  <p:stCondLst>
                                    <p:cond delay="0"/>
                                  </p:stCondLst>
                                  <p:childTnLst>
                                    <p:animClr clrSpc="rgb" dir="cw">
                                      <p:cBhvr>
                                        <p:cTn id="228" dur="2000" fill="hold"/>
                                        <p:tgtEl>
                                          <p:spTgt spid="46"/>
                                        </p:tgtEl>
                                        <p:attrNameLst>
                                          <p:attrName>fillcolor</p:attrName>
                                        </p:attrNameLst>
                                      </p:cBhvr>
                                      <p:to>
                                        <a:schemeClr val="accent2"/>
                                      </p:to>
                                    </p:animClr>
                                    <p:set>
                                      <p:cBhvr>
                                        <p:cTn id="229" dur="2000" fill="hold"/>
                                        <p:tgtEl>
                                          <p:spTgt spid="46"/>
                                        </p:tgtEl>
                                        <p:attrNameLst>
                                          <p:attrName>fill.type</p:attrName>
                                        </p:attrNameLst>
                                      </p:cBhvr>
                                      <p:to>
                                        <p:strVal val="solid"/>
                                      </p:to>
                                    </p:set>
                                    <p:set>
                                      <p:cBhvr>
                                        <p:cTn id="230" dur="2000" fill="hold"/>
                                        <p:tgtEl>
                                          <p:spTgt spid="46"/>
                                        </p:tgtEl>
                                        <p:attrNameLst>
                                          <p:attrName>fill.on</p:attrName>
                                        </p:attrNameLst>
                                      </p:cBhvr>
                                      <p:to>
                                        <p:strVal val="true"/>
                                      </p:to>
                                    </p:set>
                                  </p:childTnLst>
                                </p:cTn>
                              </p:par>
                            </p:childTnLst>
                          </p:cTn>
                        </p:par>
                      </p:childTnLst>
                    </p:cTn>
                  </p:par>
                </p:childTnLst>
              </p:cTn>
              <p:nextCondLst>
                <p:cond evt="onClick" delay="0">
                  <p:tgtEl>
                    <p:spTgt spid="46"/>
                  </p:tgtEl>
                </p:cond>
              </p:nextCondLst>
            </p:seq>
            <p:seq concurrent="1" nextAc="seek">
              <p:cTn id="231" restart="whenNotActive" fill="hold" evtFilter="cancelBubble" nodeType="interactiveSeq">
                <p:stCondLst>
                  <p:cond evt="onClick" delay="0">
                    <p:tgtEl>
                      <p:spTgt spid="47"/>
                    </p:tgtEl>
                  </p:cond>
                </p:stCondLst>
                <p:endSync evt="end" delay="0">
                  <p:rtn val="all"/>
                </p:endSync>
                <p:childTnLst>
                  <p:par>
                    <p:cTn id="232" fill="hold">
                      <p:stCondLst>
                        <p:cond delay="0"/>
                      </p:stCondLst>
                      <p:childTnLst>
                        <p:par>
                          <p:cTn id="233" fill="hold">
                            <p:stCondLst>
                              <p:cond delay="0"/>
                            </p:stCondLst>
                            <p:childTnLst>
                              <p:par>
                                <p:cTn id="234" presetID="1" presetClass="emph" presetSubtype="2" fill="hold" nodeType="clickEffect">
                                  <p:stCondLst>
                                    <p:cond delay="0"/>
                                  </p:stCondLst>
                                  <p:childTnLst>
                                    <p:animClr clrSpc="rgb" dir="cw">
                                      <p:cBhvr>
                                        <p:cTn id="235" dur="2000" fill="hold"/>
                                        <p:tgtEl>
                                          <p:spTgt spid="47"/>
                                        </p:tgtEl>
                                        <p:attrNameLst>
                                          <p:attrName>fillcolor</p:attrName>
                                        </p:attrNameLst>
                                      </p:cBhvr>
                                      <p:to>
                                        <a:schemeClr val="accent2"/>
                                      </p:to>
                                    </p:animClr>
                                    <p:set>
                                      <p:cBhvr>
                                        <p:cTn id="236" dur="2000" fill="hold"/>
                                        <p:tgtEl>
                                          <p:spTgt spid="47"/>
                                        </p:tgtEl>
                                        <p:attrNameLst>
                                          <p:attrName>fill.type</p:attrName>
                                        </p:attrNameLst>
                                      </p:cBhvr>
                                      <p:to>
                                        <p:strVal val="solid"/>
                                      </p:to>
                                    </p:set>
                                    <p:set>
                                      <p:cBhvr>
                                        <p:cTn id="237" dur="200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238" restart="whenNotActive" fill="hold" evtFilter="cancelBubble" nodeType="interactiveSeq">
                <p:stCondLst>
                  <p:cond evt="onClick" delay="0">
                    <p:tgtEl>
                      <p:spTgt spid="50"/>
                    </p:tgtEl>
                  </p:cond>
                </p:stCondLst>
                <p:endSync evt="end" delay="0">
                  <p:rtn val="all"/>
                </p:endSync>
                <p:childTnLst>
                  <p:par>
                    <p:cTn id="239" fill="hold">
                      <p:stCondLst>
                        <p:cond delay="0"/>
                      </p:stCondLst>
                      <p:childTnLst>
                        <p:par>
                          <p:cTn id="240" fill="hold">
                            <p:stCondLst>
                              <p:cond delay="0"/>
                            </p:stCondLst>
                            <p:childTnLst>
                              <p:par>
                                <p:cTn id="241" presetID="1" presetClass="emph" presetSubtype="2" fill="hold" nodeType="clickEffect">
                                  <p:stCondLst>
                                    <p:cond delay="0"/>
                                  </p:stCondLst>
                                  <p:childTnLst>
                                    <p:animClr clrSpc="rgb" dir="cw">
                                      <p:cBhvr>
                                        <p:cTn id="242" dur="2000" fill="hold"/>
                                        <p:tgtEl>
                                          <p:spTgt spid="50"/>
                                        </p:tgtEl>
                                        <p:attrNameLst>
                                          <p:attrName>fillcolor</p:attrName>
                                        </p:attrNameLst>
                                      </p:cBhvr>
                                      <p:to>
                                        <a:schemeClr val="accent2"/>
                                      </p:to>
                                    </p:animClr>
                                    <p:set>
                                      <p:cBhvr>
                                        <p:cTn id="243" dur="2000" fill="hold"/>
                                        <p:tgtEl>
                                          <p:spTgt spid="50"/>
                                        </p:tgtEl>
                                        <p:attrNameLst>
                                          <p:attrName>fill.type</p:attrName>
                                        </p:attrNameLst>
                                      </p:cBhvr>
                                      <p:to>
                                        <p:strVal val="solid"/>
                                      </p:to>
                                    </p:set>
                                    <p:set>
                                      <p:cBhvr>
                                        <p:cTn id="244" dur="200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seq concurrent="1" nextAc="seek">
              <p:cTn id="245" restart="whenNotActive" fill="hold" evtFilter="cancelBubble" nodeType="interactiveSeq">
                <p:stCondLst>
                  <p:cond evt="onClick" delay="0">
                    <p:tgtEl>
                      <p:spTgt spid="34"/>
                    </p:tgtEl>
                  </p:cond>
                </p:stCondLst>
                <p:endSync evt="end" delay="0">
                  <p:rtn val="all"/>
                </p:endSync>
                <p:childTnLst>
                  <p:par>
                    <p:cTn id="246" fill="hold">
                      <p:stCondLst>
                        <p:cond delay="0"/>
                      </p:stCondLst>
                      <p:childTnLst>
                        <p:par>
                          <p:cTn id="247" fill="hold">
                            <p:stCondLst>
                              <p:cond delay="0"/>
                            </p:stCondLst>
                            <p:childTnLst>
                              <p:par>
                                <p:cTn id="248" presetID="24" presetClass="emph" presetSubtype="0" fill="hold" grpId="0" nodeType="clickEffect">
                                  <p:stCondLst>
                                    <p:cond delay="0"/>
                                  </p:stCondLst>
                                  <p:childTnLst>
                                    <p:animClr clrSpc="hsl" dir="cw">
                                      <p:cBhvr override="childStyle">
                                        <p:cTn id="249" dur="500" fill="hold"/>
                                        <p:tgtEl>
                                          <p:spTgt spid="34"/>
                                        </p:tgtEl>
                                        <p:attrNameLst>
                                          <p:attrName>style.color</p:attrName>
                                        </p:attrNameLst>
                                      </p:cBhvr>
                                      <p:by>
                                        <p:hsl h="0" s="-12549" l="-25098"/>
                                      </p:by>
                                    </p:animClr>
                                    <p:animClr clrSpc="hsl" dir="cw">
                                      <p:cBhvr>
                                        <p:cTn id="250" dur="500" fill="hold"/>
                                        <p:tgtEl>
                                          <p:spTgt spid="34"/>
                                        </p:tgtEl>
                                        <p:attrNameLst>
                                          <p:attrName>fillcolor</p:attrName>
                                        </p:attrNameLst>
                                      </p:cBhvr>
                                      <p:by>
                                        <p:hsl h="0" s="-12549" l="-25098"/>
                                      </p:by>
                                    </p:animClr>
                                    <p:animClr clrSpc="hsl" dir="cw">
                                      <p:cBhvr>
                                        <p:cTn id="251" dur="500" fill="hold"/>
                                        <p:tgtEl>
                                          <p:spTgt spid="34"/>
                                        </p:tgtEl>
                                        <p:attrNameLst>
                                          <p:attrName>stroke.color</p:attrName>
                                        </p:attrNameLst>
                                      </p:cBhvr>
                                      <p:by>
                                        <p:hsl h="0" s="-12549" l="-25098"/>
                                      </p:by>
                                    </p:animClr>
                                    <p:set>
                                      <p:cBhvr>
                                        <p:cTn id="252"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seq concurrent="1" nextAc="seek">
              <p:cTn id="253" restart="whenNotActive" fill="hold" evtFilter="cancelBubble" nodeType="interactiveSeq">
                <p:stCondLst>
                  <p:cond evt="onClick" delay="0">
                    <p:tgtEl>
                      <p:spTgt spid="35"/>
                    </p:tgtEl>
                  </p:cond>
                </p:stCondLst>
                <p:endSync evt="end" delay="0">
                  <p:rtn val="all"/>
                </p:endSync>
                <p:childTnLst>
                  <p:par>
                    <p:cTn id="254" fill="hold">
                      <p:stCondLst>
                        <p:cond delay="0"/>
                      </p:stCondLst>
                      <p:childTnLst>
                        <p:par>
                          <p:cTn id="255" fill="hold">
                            <p:stCondLst>
                              <p:cond delay="0"/>
                            </p:stCondLst>
                            <p:childTnLst>
                              <p:par>
                                <p:cTn id="256" presetID="24" presetClass="emph" presetSubtype="0" fill="hold" grpId="0" nodeType="clickEffect">
                                  <p:stCondLst>
                                    <p:cond delay="0"/>
                                  </p:stCondLst>
                                  <p:childTnLst>
                                    <p:animClr clrSpc="hsl" dir="cw">
                                      <p:cBhvr override="childStyle">
                                        <p:cTn id="257" dur="500" fill="hold"/>
                                        <p:tgtEl>
                                          <p:spTgt spid="35"/>
                                        </p:tgtEl>
                                        <p:attrNameLst>
                                          <p:attrName>style.color</p:attrName>
                                        </p:attrNameLst>
                                      </p:cBhvr>
                                      <p:by>
                                        <p:hsl h="0" s="-12549" l="-25098"/>
                                      </p:by>
                                    </p:animClr>
                                    <p:animClr clrSpc="hsl" dir="cw">
                                      <p:cBhvr>
                                        <p:cTn id="258" dur="500" fill="hold"/>
                                        <p:tgtEl>
                                          <p:spTgt spid="35"/>
                                        </p:tgtEl>
                                        <p:attrNameLst>
                                          <p:attrName>fillcolor</p:attrName>
                                        </p:attrNameLst>
                                      </p:cBhvr>
                                      <p:by>
                                        <p:hsl h="0" s="-12549" l="-25098"/>
                                      </p:by>
                                    </p:animClr>
                                    <p:animClr clrSpc="hsl" dir="cw">
                                      <p:cBhvr>
                                        <p:cTn id="259" dur="500" fill="hold"/>
                                        <p:tgtEl>
                                          <p:spTgt spid="35"/>
                                        </p:tgtEl>
                                        <p:attrNameLst>
                                          <p:attrName>stroke.color</p:attrName>
                                        </p:attrNameLst>
                                      </p:cBhvr>
                                      <p:by>
                                        <p:hsl h="0" s="-12549" l="-25098"/>
                                      </p:by>
                                    </p:animClr>
                                    <p:set>
                                      <p:cBhvr>
                                        <p:cTn id="260" dur="500" fill="hold"/>
                                        <p:tgtEl>
                                          <p:spTgt spid="35"/>
                                        </p:tgtEl>
                                        <p:attrNameLst>
                                          <p:attrName>fill.type</p:attrName>
                                        </p:attrNameLst>
                                      </p:cBhvr>
                                      <p:to>
                                        <p:strVal val="solid"/>
                                      </p:to>
                                    </p:set>
                                  </p:childTnLst>
                                </p:cTn>
                              </p:par>
                            </p:childTnLst>
                          </p:cTn>
                        </p:par>
                      </p:childTnLst>
                    </p:cTn>
                  </p:par>
                </p:childTnLst>
              </p:cTn>
              <p:nextCondLst>
                <p:cond evt="onClick" delay="0">
                  <p:tgtEl>
                    <p:spTgt spid="35"/>
                  </p:tgtEl>
                </p:cond>
              </p:nextCondLst>
            </p:seq>
            <p:seq concurrent="1" nextAc="seek">
              <p:cTn id="261" restart="whenNotActive" fill="hold" evtFilter="cancelBubble" nodeType="interactiveSeq">
                <p:stCondLst>
                  <p:cond evt="onClick" delay="0">
                    <p:tgtEl>
                      <p:spTgt spid="36"/>
                    </p:tgtEl>
                  </p:cond>
                </p:stCondLst>
                <p:endSync evt="end" delay="0">
                  <p:rtn val="all"/>
                </p:endSync>
                <p:childTnLst>
                  <p:par>
                    <p:cTn id="262" fill="hold">
                      <p:stCondLst>
                        <p:cond delay="0"/>
                      </p:stCondLst>
                      <p:childTnLst>
                        <p:par>
                          <p:cTn id="263" fill="hold">
                            <p:stCondLst>
                              <p:cond delay="0"/>
                            </p:stCondLst>
                            <p:childTnLst>
                              <p:par>
                                <p:cTn id="264" presetID="24" presetClass="emph" presetSubtype="0" fill="hold" grpId="0" nodeType="clickEffect">
                                  <p:stCondLst>
                                    <p:cond delay="0"/>
                                  </p:stCondLst>
                                  <p:childTnLst>
                                    <p:animClr clrSpc="hsl" dir="cw">
                                      <p:cBhvr override="childStyle">
                                        <p:cTn id="265" dur="500" fill="hold"/>
                                        <p:tgtEl>
                                          <p:spTgt spid="36"/>
                                        </p:tgtEl>
                                        <p:attrNameLst>
                                          <p:attrName>style.color</p:attrName>
                                        </p:attrNameLst>
                                      </p:cBhvr>
                                      <p:by>
                                        <p:hsl h="0" s="-12549" l="-25098"/>
                                      </p:by>
                                    </p:animClr>
                                    <p:animClr clrSpc="hsl" dir="cw">
                                      <p:cBhvr>
                                        <p:cTn id="266" dur="500" fill="hold"/>
                                        <p:tgtEl>
                                          <p:spTgt spid="36"/>
                                        </p:tgtEl>
                                        <p:attrNameLst>
                                          <p:attrName>fillcolor</p:attrName>
                                        </p:attrNameLst>
                                      </p:cBhvr>
                                      <p:by>
                                        <p:hsl h="0" s="-12549" l="-25098"/>
                                      </p:by>
                                    </p:animClr>
                                    <p:animClr clrSpc="hsl" dir="cw">
                                      <p:cBhvr>
                                        <p:cTn id="267" dur="500" fill="hold"/>
                                        <p:tgtEl>
                                          <p:spTgt spid="36"/>
                                        </p:tgtEl>
                                        <p:attrNameLst>
                                          <p:attrName>stroke.color</p:attrName>
                                        </p:attrNameLst>
                                      </p:cBhvr>
                                      <p:by>
                                        <p:hsl h="0" s="-12549" l="-25098"/>
                                      </p:by>
                                    </p:animClr>
                                    <p:set>
                                      <p:cBhvr>
                                        <p:cTn id="268" dur="500" fill="hold"/>
                                        <p:tgtEl>
                                          <p:spTgt spid="36"/>
                                        </p:tgtEl>
                                        <p:attrNameLst>
                                          <p:attrName>fill.type</p:attrName>
                                        </p:attrNameLst>
                                      </p:cBhvr>
                                      <p:to>
                                        <p:strVal val="solid"/>
                                      </p:to>
                                    </p:set>
                                  </p:childTnLst>
                                </p:cTn>
                              </p:par>
                            </p:childTnLst>
                          </p:cTn>
                        </p:par>
                      </p:childTnLst>
                    </p:cTn>
                  </p:par>
                </p:childTnLst>
              </p:cTn>
              <p:nextCondLst>
                <p:cond evt="onClick" delay="0">
                  <p:tgtEl>
                    <p:spTgt spid="36"/>
                  </p:tgtEl>
                </p:cond>
              </p:nextCondLst>
            </p:seq>
            <p:seq concurrent="1" nextAc="seek">
              <p:cTn id="269" restart="whenNotActive" fill="hold" evtFilter="cancelBubble" nodeType="interactiveSeq">
                <p:stCondLst>
                  <p:cond evt="onClick" delay="0">
                    <p:tgtEl>
                      <p:spTgt spid="38"/>
                    </p:tgtEl>
                  </p:cond>
                </p:stCondLst>
                <p:endSync evt="end" delay="0">
                  <p:rtn val="all"/>
                </p:endSync>
                <p:childTnLst>
                  <p:par>
                    <p:cTn id="270" fill="hold">
                      <p:stCondLst>
                        <p:cond delay="0"/>
                      </p:stCondLst>
                      <p:childTnLst>
                        <p:par>
                          <p:cTn id="271" fill="hold">
                            <p:stCondLst>
                              <p:cond delay="0"/>
                            </p:stCondLst>
                            <p:childTnLst>
                              <p:par>
                                <p:cTn id="272" presetID="24" presetClass="emph" presetSubtype="0" fill="hold" grpId="0" nodeType="clickEffect">
                                  <p:stCondLst>
                                    <p:cond delay="0"/>
                                  </p:stCondLst>
                                  <p:childTnLst>
                                    <p:animClr clrSpc="hsl" dir="cw">
                                      <p:cBhvr override="childStyle">
                                        <p:cTn id="273" dur="500" fill="hold"/>
                                        <p:tgtEl>
                                          <p:spTgt spid="38"/>
                                        </p:tgtEl>
                                        <p:attrNameLst>
                                          <p:attrName>style.color</p:attrName>
                                        </p:attrNameLst>
                                      </p:cBhvr>
                                      <p:by>
                                        <p:hsl h="0" s="-12549" l="-25098"/>
                                      </p:by>
                                    </p:animClr>
                                    <p:animClr clrSpc="hsl" dir="cw">
                                      <p:cBhvr>
                                        <p:cTn id="274" dur="500" fill="hold"/>
                                        <p:tgtEl>
                                          <p:spTgt spid="38"/>
                                        </p:tgtEl>
                                        <p:attrNameLst>
                                          <p:attrName>fillcolor</p:attrName>
                                        </p:attrNameLst>
                                      </p:cBhvr>
                                      <p:by>
                                        <p:hsl h="0" s="-12549" l="-25098"/>
                                      </p:by>
                                    </p:animClr>
                                    <p:animClr clrSpc="hsl" dir="cw">
                                      <p:cBhvr>
                                        <p:cTn id="275" dur="500" fill="hold"/>
                                        <p:tgtEl>
                                          <p:spTgt spid="38"/>
                                        </p:tgtEl>
                                        <p:attrNameLst>
                                          <p:attrName>stroke.color</p:attrName>
                                        </p:attrNameLst>
                                      </p:cBhvr>
                                      <p:by>
                                        <p:hsl h="0" s="-12549" l="-25098"/>
                                      </p:by>
                                    </p:animClr>
                                    <p:set>
                                      <p:cBhvr>
                                        <p:cTn id="276" dur="500" fill="hold"/>
                                        <p:tgtEl>
                                          <p:spTgt spid="38"/>
                                        </p:tgtEl>
                                        <p:attrNameLst>
                                          <p:attrName>fill.type</p:attrName>
                                        </p:attrNameLst>
                                      </p:cBhvr>
                                      <p:to>
                                        <p:strVal val="solid"/>
                                      </p:to>
                                    </p:set>
                                  </p:childTnLst>
                                </p:cTn>
                              </p:par>
                            </p:childTnLst>
                          </p:cTn>
                        </p:par>
                      </p:childTnLst>
                    </p:cTn>
                  </p:par>
                </p:childTnLst>
              </p:cTn>
              <p:nextCondLst>
                <p:cond evt="onClick" delay="0">
                  <p:tgtEl>
                    <p:spTgt spid="38"/>
                  </p:tgtEl>
                </p:cond>
              </p:nextCondLst>
            </p:seq>
            <p:seq concurrent="1" nextAc="seek">
              <p:cTn id="277" restart="whenNotActive" fill="hold" evtFilter="cancelBubble" nodeType="interactiveSeq">
                <p:stCondLst>
                  <p:cond evt="onClick" delay="0">
                    <p:tgtEl>
                      <p:spTgt spid="39"/>
                    </p:tgtEl>
                  </p:cond>
                </p:stCondLst>
                <p:endSync evt="end" delay="0">
                  <p:rtn val="all"/>
                </p:endSync>
                <p:childTnLst>
                  <p:par>
                    <p:cTn id="278" fill="hold">
                      <p:stCondLst>
                        <p:cond delay="0"/>
                      </p:stCondLst>
                      <p:childTnLst>
                        <p:par>
                          <p:cTn id="279" fill="hold">
                            <p:stCondLst>
                              <p:cond delay="0"/>
                            </p:stCondLst>
                            <p:childTnLst>
                              <p:par>
                                <p:cTn id="280" presetID="24" presetClass="emph" presetSubtype="0" fill="hold" grpId="0" nodeType="clickEffect">
                                  <p:stCondLst>
                                    <p:cond delay="0"/>
                                  </p:stCondLst>
                                  <p:childTnLst>
                                    <p:animClr clrSpc="hsl" dir="cw">
                                      <p:cBhvr override="childStyle">
                                        <p:cTn id="281" dur="500" fill="hold"/>
                                        <p:tgtEl>
                                          <p:spTgt spid="39"/>
                                        </p:tgtEl>
                                        <p:attrNameLst>
                                          <p:attrName>style.color</p:attrName>
                                        </p:attrNameLst>
                                      </p:cBhvr>
                                      <p:by>
                                        <p:hsl h="0" s="-12549" l="-25098"/>
                                      </p:by>
                                    </p:animClr>
                                    <p:animClr clrSpc="hsl" dir="cw">
                                      <p:cBhvr>
                                        <p:cTn id="282" dur="500" fill="hold"/>
                                        <p:tgtEl>
                                          <p:spTgt spid="39"/>
                                        </p:tgtEl>
                                        <p:attrNameLst>
                                          <p:attrName>fillcolor</p:attrName>
                                        </p:attrNameLst>
                                      </p:cBhvr>
                                      <p:by>
                                        <p:hsl h="0" s="-12549" l="-25098"/>
                                      </p:by>
                                    </p:animClr>
                                    <p:animClr clrSpc="hsl" dir="cw">
                                      <p:cBhvr>
                                        <p:cTn id="283" dur="500" fill="hold"/>
                                        <p:tgtEl>
                                          <p:spTgt spid="39"/>
                                        </p:tgtEl>
                                        <p:attrNameLst>
                                          <p:attrName>stroke.color</p:attrName>
                                        </p:attrNameLst>
                                      </p:cBhvr>
                                      <p:by>
                                        <p:hsl h="0" s="-12549" l="-25098"/>
                                      </p:by>
                                    </p:animClr>
                                    <p:set>
                                      <p:cBhvr>
                                        <p:cTn id="284" dur="500" fill="hold"/>
                                        <p:tgtEl>
                                          <p:spTgt spid="39"/>
                                        </p:tgtEl>
                                        <p:attrNameLst>
                                          <p:attrName>fill.type</p:attrName>
                                        </p:attrNameLst>
                                      </p:cBhvr>
                                      <p:to>
                                        <p:strVal val="solid"/>
                                      </p:to>
                                    </p:set>
                                  </p:childTnLst>
                                </p:cTn>
                              </p:par>
                            </p:childTnLst>
                          </p:cTn>
                        </p:par>
                      </p:childTnLst>
                    </p:cTn>
                  </p:par>
                </p:childTnLst>
              </p:cTn>
              <p:nextCondLst>
                <p:cond evt="onClick" delay="0">
                  <p:tgtEl>
                    <p:spTgt spid="39"/>
                  </p:tgtEl>
                </p:cond>
              </p:nextCondLst>
            </p:seq>
            <p:seq concurrent="1" nextAc="seek">
              <p:cTn id="285" restart="whenNotActive" fill="hold" evtFilter="cancelBubble" nodeType="interactiveSeq">
                <p:stCondLst>
                  <p:cond evt="onClick" delay="0">
                    <p:tgtEl>
                      <p:spTgt spid="40"/>
                    </p:tgtEl>
                  </p:cond>
                </p:stCondLst>
                <p:endSync evt="end" delay="0">
                  <p:rtn val="all"/>
                </p:endSync>
                <p:childTnLst>
                  <p:par>
                    <p:cTn id="286" fill="hold">
                      <p:stCondLst>
                        <p:cond delay="0"/>
                      </p:stCondLst>
                      <p:childTnLst>
                        <p:par>
                          <p:cTn id="287" fill="hold">
                            <p:stCondLst>
                              <p:cond delay="0"/>
                            </p:stCondLst>
                            <p:childTnLst>
                              <p:par>
                                <p:cTn id="288" presetID="24" presetClass="emph" presetSubtype="0" fill="hold" grpId="0" nodeType="clickEffect">
                                  <p:stCondLst>
                                    <p:cond delay="0"/>
                                  </p:stCondLst>
                                  <p:childTnLst>
                                    <p:animClr clrSpc="hsl" dir="cw">
                                      <p:cBhvr override="childStyle">
                                        <p:cTn id="289" dur="500" fill="hold"/>
                                        <p:tgtEl>
                                          <p:spTgt spid="40"/>
                                        </p:tgtEl>
                                        <p:attrNameLst>
                                          <p:attrName>style.color</p:attrName>
                                        </p:attrNameLst>
                                      </p:cBhvr>
                                      <p:by>
                                        <p:hsl h="0" s="-12549" l="-25098"/>
                                      </p:by>
                                    </p:animClr>
                                    <p:animClr clrSpc="hsl" dir="cw">
                                      <p:cBhvr>
                                        <p:cTn id="290" dur="500" fill="hold"/>
                                        <p:tgtEl>
                                          <p:spTgt spid="40"/>
                                        </p:tgtEl>
                                        <p:attrNameLst>
                                          <p:attrName>fillcolor</p:attrName>
                                        </p:attrNameLst>
                                      </p:cBhvr>
                                      <p:by>
                                        <p:hsl h="0" s="-12549" l="-25098"/>
                                      </p:by>
                                    </p:animClr>
                                    <p:animClr clrSpc="hsl" dir="cw">
                                      <p:cBhvr>
                                        <p:cTn id="291" dur="500" fill="hold"/>
                                        <p:tgtEl>
                                          <p:spTgt spid="40"/>
                                        </p:tgtEl>
                                        <p:attrNameLst>
                                          <p:attrName>stroke.color</p:attrName>
                                        </p:attrNameLst>
                                      </p:cBhvr>
                                      <p:by>
                                        <p:hsl h="0" s="-12549" l="-25098"/>
                                      </p:by>
                                    </p:animClr>
                                    <p:set>
                                      <p:cBhvr>
                                        <p:cTn id="292" dur="500" fill="hold"/>
                                        <p:tgtEl>
                                          <p:spTgt spid="40"/>
                                        </p:tgtEl>
                                        <p:attrNameLst>
                                          <p:attrName>fill.type</p:attrName>
                                        </p:attrNameLst>
                                      </p:cBhvr>
                                      <p:to>
                                        <p:strVal val="solid"/>
                                      </p:to>
                                    </p:set>
                                  </p:childTnLst>
                                </p:cTn>
                              </p:par>
                            </p:childTnLst>
                          </p:cTn>
                        </p:par>
                      </p:childTnLst>
                    </p:cTn>
                  </p:par>
                </p:childTnLst>
              </p:cTn>
              <p:nextCondLst>
                <p:cond evt="onClick" delay="0">
                  <p:tgtEl>
                    <p:spTgt spid="40"/>
                  </p:tgtEl>
                </p:cond>
              </p:nextCondLst>
            </p:seq>
            <p:seq concurrent="1" nextAc="seek">
              <p:cTn id="293" restart="whenNotActive" fill="hold" evtFilter="cancelBubble" nodeType="interactiveSeq">
                <p:stCondLst>
                  <p:cond evt="onClick" delay="0">
                    <p:tgtEl>
                      <p:spTgt spid="53"/>
                    </p:tgtEl>
                  </p:cond>
                </p:stCondLst>
                <p:endSync evt="end" delay="0">
                  <p:rtn val="all"/>
                </p:endSync>
                <p:childTnLst>
                  <p:par>
                    <p:cTn id="294" fill="hold">
                      <p:stCondLst>
                        <p:cond delay="0"/>
                      </p:stCondLst>
                      <p:childTnLst>
                        <p:par>
                          <p:cTn id="295" fill="hold">
                            <p:stCondLst>
                              <p:cond delay="0"/>
                            </p:stCondLst>
                            <p:childTnLst>
                              <p:par>
                                <p:cTn id="296" presetID="24" presetClass="emph" presetSubtype="0" fill="hold" grpId="0" nodeType="clickEffect">
                                  <p:stCondLst>
                                    <p:cond delay="0"/>
                                  </p:stCondLst>
                                  <p:childTnLst>
                                    <p:animClr clrSpc="hsl" dir="cw">
                                      <p:cBhvr override="childStyle">
                                        <p:cTn id="297" dur="500" fill="hold"/>
                                        <p:tgtEl>
                                          <p:spTgt spid="53"/>
                                        </p:tgtEl>
                                        <p:attrNameLst>
                                          <p:attrName>style.color</p:attrName>
                                        </p:attrNameLst>
                                      </p:cBhvr>
                                      <p:by>
                                        <p:hsl h="0" s="-12549" l="-25098"/>
                                      </p:by>
                                    </p:animClr>
                                    <p:animClr clrSpc="hsl" dir="cw">
                                      <p:cBhvr>
                                        <p:cTn id="298" dur="500" fill="hold"/>
                                        <p:tgtEl>
                                          <p:spTgt spid="53"/>
                                        </p:tgtEl>
                                        <p:attrNameLst>
                                          <p:attrName>fillcolor</p:attrName>
                                        </p:attrNameLst>
                                      </p:cBhvr>
                                      <p:by>
                                        <p:hsl h="0" s="-12549" l="-25098"/>
                                      </p:by>
                                    </p:animClr>
                                    <p:animClr clrSpc="hsl" dir="cw">
                                      <p:cBhvr>
                                        <p:cTn id="299" dur="500" fill="hold"/>
                                        <p:tgtEl>
                                          <p:spTgt spid="53"/>
                                        </p:tgtEl>
                                        <p:attrNameLst>
                                          <p:attrName>stroke.color</p:attrName>
                                        </p:attrNameLst>
                                      </p:cBhvr>
                                      <p:by>
                                        <p:hsl h="0" s="-12549" l="-25098"/>
                                      </p:by>
                                    </p:animClr>
                                    <p:set>
                                      <p:cBhvr>
                                        <p:cTn id="300" dur="500" fill="hold"/>
                                        <p:tgtEl>
                                          <p:spTgt spid="53"/>
                                        </p:tgtEl>
                                        <p:attrNameLst>
                                          <p:attrName>fill.type</p:attrName>
                                        </p:attrNameLst>
                                      </p:cBhvr>
                                      <p:to>
                                        <p:strVal val="solid"/>
                                      </p:to>
                                    </p:set>
                                  </p:childTnLst>
                                </p:cTn>
                              </p:par>
                            </p:childTnLst>
                          </p:cTn>
                        </p:par>
                      </p:childTnLst>
                    </p:cTn>
                  </p:par>
                </p:childTnLst>
              </p:cTn>
              <p:nextCondLst>
                <p:cond evt="onClick" delay="0">
                  <p:tgtEl>
                    <p:spTgt spid="53"/>
                  </p:tgtEl>
                </p:cond>
              </p:nextCondLst>
            </p:seq>
            <p:seq concurrent="1" nextAc="seek">
              <p:cTn id="301" restart="whenNotActive" fill="hold" evtFilter="cancelBubble" nodeType="interactiveSeq">
                <p:stCondLst>
                  <p:cond evt="onClick" delay="0">
                    <p:tgtEl>
                      <p:spTgt spid="55"/>
                    </p:tgtEl>
                  </p:cond>
                </p:stCondLst>
                <p:endSync evt="end" delay="0">
                  <p:rtn val="all"/>
                </p:endSync>
                <p:childTnLst>
                  <p:par>
                    <p:cTn id="302" fill="hold">
                      <p:stCondLst>
                        <p:cond delay="0"/>
                      </p:stCondLst>
                      <p:childTnLst>
                        <p:par>
                          <p:cTn id="303" fill="hold">
                            <p:stCondLst>
                              <p:cond delay="0"/>
                            </p:stCondLst>
                            <p:childTnLst>
                              <p:par>
                                <p:cTn id="304" presetID="24" presetClass="emph" presetSubtype="0" fill="hold" grpId="0" nodeType="clickEffect">
                                  <p:stCondLst>
                                    <p:cond delay="0"/>
                                  </p:stCondLst>
                                  <p:childTnLst>
                                    <p:animClr clrSpc="hsl" dir="cw">
                                      <p:cBhvr override="childStyle">
                                        <p:cTn id="305" dur="500" fill="hold"/>
                                        <p:tgtEl>
                                          <p:spTgt spid="55"/>
                                        </p:tgtEl>
                                        <p:attrNameLst>
                                          <p:attrName>style.color</p:attrName>
                                        </p:attrNameLst>
                                      </p:cBhvr>
                                      <p:by>
                                        <p:hsl h="0" s="-12549" l="-25098"/>
                                      </p:by>
                                    </p:animClr>
                                    <p:animClr clrSpc="hsl" dir="cw">
                                      <p:cBhvr>
                                        <p:cTn id="306" dur="500" fill="hold"/>
                                        <p:tgtEl>
                                          <p:spTgt spid="55"/>
                                        </p:tgtEl>
                                        <p:attrNameLst>
                                          <p:attrName>fillcolor</p:attrName>
                                        </p:attrNameLst>
                                      </p:cBhvr>
                                      <p:by>
                                        <p:hsl h="0" s="-12549" l="-25098"/>
                                      </p:by>
                                    </p:animClr>
                                    <p:animClr clrSpc="hsl" dir="cw">
                                      <p:cBhvr>
                                        <p:cTn id="307" dur="500" fill="hold"/>
                                        <p:tgtEl>
                                          <p:spTgt spid="55"/>
                                        </p:tgtEl>
                                        <p:attrNameLst>
                                          <p:attrName>stroke.color</p:attrName>
                                        </p:attrNameLst>
                                      </p:cBhvr>
                                      <p:by>
                                        <p:hsl h="0" s="-12549" l="-25098"/>
                                      </p:by>
                                    </p:animClr>
                                    <p:set>
                                      <p:cBhvr>
                                        <p:cTn id="308" dur="500" fill="hold"/>
                                        <p:tgtEl>
                                          <p:spTgt spid="55"/>
                                        </p:tgtEl>
                                        <p:attrNameLst>
                                          <p:attrName>fill.type</p:attrName>
                                        </p:attrNameLst>
                                      </p:cBhvr>
                                      <p:to>
                                        <p:strVal val="solid"/>
                                      </p:to>
                                    </p:set>
                                  </p:childTnLst>
                                </p:cTn>
                              </p:par>
                            </p:childTnLst>
                          </p:cTn>
                        </p:par>
                      </p:childTnLst>
                    </p:cTn>
                  </p:par>
                </p:childTnLst>
              </p:cTn>
              <p:nextCondLst>
                <p:cond evt="onClick" delay="0">
                  <p:tgtEl>
                    <p:spTgt spid="55"/>
                  </p:tgtEl>
                </p:cond>
              </p:nextCondLst>
            </p:seq>
            <p:seq concurrent="1" nextAc="seek">
              <p:cTn id="309" restart="whenNotActive" fill="hold" evtFilter="cancelBubble" nodeType="interactiveSeq">
                <p:stCondLst>
                  <p:cond evt="onClick" delay="0">
                    <p:tgtEl>
                      <p:spTgt spid="43"/>
                    </p:tgtEl>
                  </p:cond>
                </p:stCondLst>
                <p:endSync evt="end" delay="0">
                  <p:rtn val="all"/>
                </p:endSync>
                <p:childTnLst>
                  <p:par>
                    <p:cTn id="310" fill="hold">
                      <p:stCondLst>
                        <p:cond delay="0"/>
                      </p:stCondLst>
                      <p:childTnLst>
                        <p:par>
                          <p:cTn id="311" fill="hold">
                            <p:stCondLst>
                              <p:cond delay="0"/>
                            </p:stCondLst>
                            <p:childTnLst>
                              <p:par>
                                <p:cTn id="312" presetID="24" presetClass="emph" presetSubtype="0" fill="hold" grpId="0" nodeType="clickEffect">
                                  <p:stCondLst>
                                    <p:cond delay="0"/>
                                  </p:stCondLst>
                                  <p:childTnLst>
                                    <p:animClr clrSpc="hsl" dir="cw">
                                      <p:cBhvr override="childStyle">
                                        <p:cTn id="313" dur="500" fill="hold"/>
                                        <p:tgtEl>
                                          <p:spTgt spid="43"/>
                                        </p:tgtEl>
                                        <p:attrNameLst>
                                          <p:attrName>style.color</p:attrName>
                                        </p:attrNameLst>
                                      </p:cBhvr>
                                      <p:by>
                                        <p:hsl h="0" s="-12549" l="-25098"/>
                                      </p:by>
                                    </p:animClr>
                                    <p:animClr clrSpc="hsl" dir="cw">
                                      <p:cBhvr>
                                        <p:cTn id="314" dur="500" fill="hold"/>
                                        <p:tgtEl>
                                          <p:spTgt spid="43"/>
                                        </p:tgtEl>
                                        <p:attrNameLst>
                                          <p:attrName>fillcolor</p:attrName>
                                        </p:attrNameLst>
                                      </p:cBhvr>
                                      <p:by>
                                        <p:hsl h="0" s="-12549" l="-25098"/>
                                      </p:by>
                                    </p:animClr>
                                    <p:animClr clrSpc="hsl" dir="cw">
                                      <p:cBhvr>
                                        <p:cTn id="315" dur="500" fill="hold"/>
                                        <p:tgtEl>
                                          <p:spTgt spid="43"/>
                                        </p:tgtEl>
                                        <p:attrNameLst>
                                          <p:attrName>stroke.color</p:attrName>
                                        </p:attrNameLst>
                                      </p:cBhvr>
                                      <p:by>
                                        <p:hsl h="0" s="-12549" l="-25098"/>
                                      </p:by>
                                    </p:animClr>
                                    <p:set>
                                      <p:cBhvr>
                                        <p:cTn id="316" dur="500" fill="hold"/>
                                        <p:tgtEl>
                                          <p:spTgt spid="43"/>
                                        </p:tgtEl>
                                        <p:attrNameLst>
                                          <p:attrName>fill.type</p:attrName>
                                        </p:attrNameLst>
                                      </p:cBhvr>
                                      <p:to>
                                        <p:strVal val="solid"/>
                                      </p:to>
                                    </p:set>
                                  </p:childTnLst>
                                </p:cTn>
                              </p:par>
                            </p:childTnLst>
                          </p:cTn>
                        </p:par>
                      </p:childTnLst>
                    </p:cTn>
                  </p:par>
                </p:childTnLst>
              </p:cTn>
              <p:nextCondLst>
                <p:cond evt="onClick" delay="0">
                  <p:tgtEl>
                    <p:spTgt spid="43"/>
                  </p:tgtEl>
                </p:cond>
              </p:nextCondLst>
            </p:seq>
            <p:seq concurrent="1" nextAc="seek">
              <p:cTn id="317" restart="whenNotActive" fill="hold" evtFilter="cancelBubble" nodeType="interactiveSeq">
                <p:stCondLst>
                  <p:cond evt="onClick" delay="0">
                    <p:tgtEl>
                      <p:spTgt spid="44"/>
                    </p:tgtEl>
                  </p:cond>
                </p:stCondLst>
                <p:endSync evt="end" delay="0">
                  <p:rtn val="all"/>
                </p:endSync>
                <p:childTnLst>
                  <p:par>
                    <p:cTn id="318" fill="hold">
                      <p:stCondLst>
                        <p:cond delay="0"/>
                      </p:stCondLst>
                      <p:childTnLst>
                        <p:par>
                          <p:cTn id="319" fill="hold">
                            <p:stCondLst>
                              <p:cond delay="0"/>
                            </p:stCondLst>
                            <p:childTnLst>
                              <p:par>
                                <p:cTn id="320" presetID="24" presetClass="emph" presetSubtype="0" fill="hold" grpId="0" nodeType="clickEffect">
                                  <p:stCondLst>
                                    <p:cond delay="0"/>
                                  </p:stCondLst>
                                  <p:childTnLst>
                                    <p:animClr clrSpc="hsl" dir="cw">
                                      <p:cBhvr override="childStyle">
                                        <p:cTn id="321" dur="500" fill="hold"/>
                                        <p:tgtEl>
                                          <p:spTgt spid="44"/>
                                        </p:tgtEl>
                                        <p:attrNameLst>
                                          <p:attrName>style.color</p:attrName>
                                        </p:attrNameLst>
                                      </p:cBhvr>
                                      <p:by>
                                        <p:hsl h="0" s="-12549" l="-25098"/>
                                      </p:by>
                                    </p:animClr>
                                    <p:animClr clrSpc="hsl" dir="cw">
                                      <p:cBhvr>
                                        <p:cTn id="322" dur="500" fill="hold"/>
                                        <p:tgtEl>
                                          <p:spTgt spid="44"/>
                                        </p:tgtEl>
                                        <p:attrNameLst>
                                          <p:attrName>fillcolor</p:attrName>
                                        </p:attrNameLst>
                                      </p:cBhvr>
                                      <p:by>
                                        <p:hsl h="0" s="-12549" l="-25098"/>
                                      </p:by>
                                    </p:animClr>
                                    <p:animClr clrSpc="hsl" dir="cw">
                                      <p:cBhvr>
                                        <p:cTn id="323" dur="500" fill="hold"/>
                                        <p:tgtEl>
                                          <p:spTgt spid="44"/>
                                        </p:tgtEl>
                                        <p:attrNameLst>
                                          <p:attrName>stroke.color</p:attrName>
                                        </p:attrNameLst>
                                      </p:cBhvr>
                                      <p:by>
                                        <p:hsl h="0" s="-12549" l="-25098"/>
                                      </p:by>
                                    </p:animClr>
                                    <p:set>
                                      <p:cBhvr>
                                        <p:cTn id="324" dur="500" fill="hold"/>
                                        <p:tgtEl>
                                          <p:spTgt spid="44"/>
                                        </p:tgtEl>
                                        <p:attrNameLst>
                                          <p:attrName>fill.type</p:attrName>
                                        </p:attrNameLst>
                                      </p:cBhvr>
                                      <p:to>
                                        <p:strVal val="solid"/>
                                      </p:to>
                                    </p:set>
                                  </p:childTnLst>
                                </p:cTn>
                              </p:par>
                            </p:childTnLst>
                          </p:cTn>
                        </p:par>
                      </p:childTnLst>
                    </p:cTn>
                  </p:par>
                </p:childTnLst>
              </p:cTn>
              <p:nextCondLst>
                <p:cond evt="onClick" delay="0">
                  <p:tgtEl>
                    <p:spTgt spid="44"/>
                  </p:tgtEl>
                </p:cond>
              </p:nextCondLst>
            </p:seq>
            <p:seq concurrent="1" nextAc="seek">
              <p:cTn id="325" restart="whenNotActive" fill="hold" evtFilter="cancelBubble" nodeType="interactiveSeq">
                <p:stCondLst>
                  <p:cond evt="onClick" delay="0">
                    <p:tgtEl>
                      <p:spTgt spid="48"/>
                    </p:tgtEl>
                  </p:cond>
                </p:stCondLst>
                <p:endSync evt="end" delay="0">
                  <p:rtn val="all"/>
                </p:endSync>
                <p:childTnLst>
                  <p:par>
                    <p:cTn id="326" fill="hold">
                      <p:stCondLst>
                        <p:cond delay="0"/>
                      </p:stCondLst>
                      <p:childTnLst>
                        <p:par>
                          <p:cTn id="327" fill="hold">
                            <p:stCondLst>
                              <p:cond delay="0"/>
                            </p:stCondLst>
                            <p:childTnLst>
                              <p:par>
                                <p:cTn id="328" presetID="24" presetClass="emph" presetSubtype="0" fill="hold" grpId="0" nodeType="clickEffect">
                                  <p:stCondLst>
                                    <p:cond delay="0"/>
                                  </p:stCondLst>
                                  <p:childTnLst>
                                    <p:animClr clrSpc="hsl" dir="cw">
                                      <p:cBhvr override="childStyle">
                                        <p:cTn id="329" dur="500" fill="hold"/>
                                        <p:tgtEl>
                                          <p:spTgt spid="48"/>
                                        </p:tgtEl>
                                        <p:attrNameLst>
                                          <p:attrName>style.color</p:attrName>
                                        </p:attrNameLst>
                                      </p:cBhvr>
                                      <p:by>
                                        <p:hsl h="0" s="-12549" l="-25098"/>
                                      </p:by>
                                    </p:animClr>
                                    <p:animClr clrSpc="hsl" dir="cw">
                                      <p:cBhvr>
                                        <p:cTn id="330" dur="500" fill="hold"/>
                                        <p:tgtEl>
                                          <p:spTgt spid="48"/>
                                        </p:tgtEl>
                                        <p:attrNameLst>
                                          <p:attrName>fillcolor</p:attrName>
                                        </p:attrNameLst>
                                      </p:cBhvr>
                                      <p:by>
                                        <p:hsl h="0" s="-12549" l="-25098"/>
                                      </p:by>
                                    </p:animClr>
                                    <p:animClr clrSpc="hsl" dir="cw">
                                      <p:cBhvr>
                                        <p:cTn id="331" dur="500" fill="hold"/>
                                        <p:tgtEl>
                                          <p:spTgt spid="48"/>
                                        </p:tgtEl>
                                        <p:attrNameLst>
                                          <p:attrName>stroke.color</p:attrName>
                                        </p:attrNameLst>
                                      </p:cBhvr>
                                      <p:by>
                                        <p:hsl h="0" s="-12549" l="-25098"/>
                                      </p:by>
                                    </p:animClr>
                                    <p:set>
                                      <p:cBhvr>
                                        <p:cTn id="332" dur="500" fill="hold"/>
                                        <p:tgtEl>
                                          <p:spTgt spid="48"/>
                                        </p:tgtEl>
                                        <p:attrNameLst>
                                          <p:attrName>fill.type</p:attrName>
                                        </p:attrNameLst>
                                      </p:cBhvr>
                                      <p:to>
                                        <p:strVal val="solid"/>
                                      </p:to>
                                    </p:set>
                                  </p:childTnLst>
                                </p:cTn>
                              </p:par>
                            </p:childTnLst>
                          </p:cTn>
                        </p:par>
                      </p:childTnLst>
                    </p:cTn>
                  </p:par>
                </p:childTnLst>
              </p:cTn>
              <p:nextCondLst>
                <p:cond evt="onClick" delay="0">
                  <p:tgtEl>
                    <p:spTgt spid="48"/>
                  </p:tgtEl>
                </p:cond>
              </p:nextCondLst>
            </p:seq>
            <p:seq concurrent="1" nextAc="seek">
              <p:cTn id="333" restart="whenNotActive" fill="hold" evtFilter="cancelBubble" nodeType="interactiveSeq">
                <p:stCondLst>
                  <p:cond evt="onClick" delay="0">
                    <p:tgtEl>
                      <p:spTgt spid="49"/>
                    </p:tgtEl>
                  </p:cond>
                </p:stCondLst>
                <p:endSync evt="end" delay="0">
                  <p:rtn val="all"/>
                </p:endSync>
                <p:childTnLst>
                  <p:par>
                    <p:cTn id="334" fill="hold">
                      <p:stCondLst>
                        <p:cond delay="0"/>
                      </p:stCondLst>
                      <p:childTnLst>
                        <p:par>
                          <p:cTn id="335" fill="hold">
                            <p:stCondLst>
                              <p:cond delay="0"/>
                            </p:stCondLst>
                            <p:childTnLst>
                              <p:par>
                                <p:cTn id="336" presetID="24" presetClass="emph" presetSubtype="0" fill="hold" grpId="0" nodeType="clickEffect">
                                  <p:stCondLst>
                                    <p:cond delay="0"/>
                                  </p:stCondLst>
                                  <p:childTnLst>
                                    <p:animClr clrSpc="hsl" dir="cw">
                                      <p:cBhvr override="childStyle">
                                        <p:cTn id="337" dur="500" fill="hold"/>
                                        <p:tgtEl>
                                          <p:spTgt spid="49"/>
                                        </p:tgtEl>
                                        <p:attrNameLst>
                                          <p:attrName>style.color</p:attrName>
                                        </p:attrNameLst>
                                      </p:cBhvr>
                                      <p:by>
                                        <p:hsl h="0" s="-12549" l="-25098"/>
                                      </p:by>
                                    </p:animClr>
                                    <p:animClr clrSpc="hsl" dir="cw">
                                      <p:cBhvr>
                                        <p:cTn id="338" dur="500" fill="hold"/>
                                        <p:tgtEl>
                                          <p:spTgt spid="49"/>
                                        </p:tgtEl>
                                        <p:attrNameLst>
                                          <p:attrName>fillcolor</p:attrName>
                                        </p:attrNameLst>
                                      </p:cBhvr>
                                      <p:by>
                                        <p:hsl h="0" s="-12549" l="-25098"/>
                                      </p:by>
                                    </p:animClr>
                                    <p:animClr clrSpc="hsl" dir="cw">
                                      <p:cBhvr>
                                        <p:cTn id="339" dur="500" fill="hold"/>
                                        <p:tgtEl>
                                          <p:spTgt spid="49"/>
                                        </p:tgtEl>
                                        <p:attrNameLst>
                                          <p:attrName>stroke.color</p:attrName>
                                        </p:attrNameLst>
                                      </p:cBhvr>
                                      <p:by>
                                        <p:hsl h="0" s="-12549" l="-25098"/>
                                      </p:by>
                                    </p:animClr>
                                    <p:set>
                                      <p:cBhvr>
                                        <p:cTn id="340" dur="500" fill="hold"/>
                                        <p:tgtEl>
                                          <p:spTgt spid="49"/>
                                        </p:tgtEl>
                                        <p:attrNameLst>
                                          <p:attrName>fill.type</p:attrName>
                                        </p:attrNameLst>
                                      </p:cBhvr>
                                      <p:to>
                                        <p:strVal val="solid"/>
                                      </p:to>
                                    </p:set>
                                  </p:childTnLst>
                                </p:cTn>
                              </p:par>
                            </p:childTnLst>
                          </p:cTn>
                        </p:par>
                      </p:childTnLst>
                    </p:cTn>
                  </p:par>
                </p:childTnLst>
              </p:cTn>
              <p:nextCondLst>
                <p:cond evt="onClick" delay="0">
                  <p:tgtEl>
                    <p:spTgt spid="49"/>
                  </p:tgtEl>
                </p:cond>
              </p:nextCondLst>
            </p:seq>
            <p:seq concurrent="1" nextAc="seek">
              <p:cTn id="341" restart="whenNotActive" fill="hold" evtFilter="cancelBubble" nodeType="interactiveSeq">
                <p:stCondLst>
                  <p:cond evt="onClick" delay="0">
                    <p:tgtEl>
                      <p:spTgt spid="51"/>
                    </p:tgtEl>
                  </p:cond>
                </p:stCondLst>
                <p:endSync evt="end" delay="0">
                  <p:rtn val="all"/>
                </p:endSync>
                <p:childTnLst>
                  <p:par>
                    <p:cTn id="342" fill="hold">
                      <p:stCondLst>
                        <p:cond delay="0"/>
                      </p:stCondLst>
                      <p:childTnLst>
                        <p:par>
                          <p:cTn id="343" fill="hold">
                            <p:stCondLst>
                              <p:cond delay="0"/>
                            </p:stCondLst>
                            <p:childTnLst>
                              <p:par>
                                <p:cTn id="344" presetID="24" presetClass="emph" presetSubtype="0" fill="hold" grpId="0" nodeType="clickEffect">
                                  <p:stCondLst>
                                    <p:cond delay="0"/>
                                  </p:stCondLst>
                                  <p:childTnLst>
                                    <p:animClr clrSpc="hsl" dir="cw">
                                      <p:cBhvr override="childStyle">
                                        <p:cTn id="345" dur="500" fill="hold"/>
                                        <p:tgtEl>
                                          <p:spTgt spid="51"/>
                                        </p:tgtEl>
                                        <p:attrNameLst>
                                          <p:attrName>style.color</p:attrName>
                                        </p:attrNameLst>
                                      </p:cBhvr>
                                      <p:by>
                                        <p:hsl h="0" s="-12549" l="-25098"/>
                                      </p:by>
                                    </p:animClr>
                                    <p:animClr clrSpc="hsl" dir="cw">
                                      <p:cBhvr>
                                        <p:cTn id="346" dur="500" fill="hold"/>
                                        <p:tgtEl>
                                          <p:spTgt spid="51"/>
                                        </p:tgtEl>
                                        <p:attrNameLst>
                                          <p:attrName>fillcolor</p:attrName>
                                        </p:attrNameLst>
                                      </p:cBhvr>
                                      <p:by>
                                        <p:hsl h="0" s="-12549" l="-25098"/>
                                      </p:by>
                                    </p:animClr>
                                    <p:animClr clrSpc="hsl" dir="cw">
                                      <p:cBhvr>
                                        <p:cTn id="347" dur="500" fill="hold"/>
                                        <p:tgtEl>
                                          <p:spTgt spid="51"/>
                                        </p:tgtEl>
                                        <p:attrNameLst>
                                          <p:attrName>stroke.color</p:attrName>
                                        </p:attrNameLst>
                                      </p:cBhvr>
                                      <p:by>
                                        <p:hsl h="0" s="-12549" l="-25098"/>
                                      </p:by>
                                    </p:animClr>
                                    <p:set>
                                      <p:cBhvr>
                                        <p:cTn id="348" dur="500" fill="hold"/>
                                        <p:tgtEl>
                                          <p:spTgt spid="51"/>
                                        </p:tgtEl>
                                        <p:attrNameLst>
                                          <p:attrName>fill.type</p:attrName>
                                        </p:attrNameLst>
                                      </p:cBhvr>
                                      <p:to>
                                        <p:strVal val="solid"/>
                                      </p:to>
                                    </p:set>
                                  </p:childTnLst>
                                </p:cTn>
                              </p:par>
                            </p:childTnLst>
                          </p:cTn>
                        </p:par>
                      </p:childTnLst>
                    </p:cTn>
                  </p:par>
                </p:childTnLst>
              </p:cTn>
              <p:nextCondLst>
                <p:cond evt="onClick" delay="0">
                  <p:tgtEl>
                    <p:spTgt spid="51"/>
                  </p:tgtEl>
                </p:cond>
              </p:nextCondLst>
            </p:seq>
            <p:seq concurrent="1" nextAc="seek">
              <p:cTn id="349" restart="whenNotActive" fill="hold" evtFilter="cancelBubble" nodeType="interactiveSeq">
                <p:stCondLst>
                  <p:cond evt="onClick" delay="0">
                    <p:tgtEl>
                      <p:spTgt spid="54"/>
                    </p:tgtEl>
                  </p:cond>
                </p:stCondLst>
                <p:endSync evt="end" delay="0">
                  <p:rtn val="all"/>
                </p:endSync>
                <p:childTnLst>
                  <p:par>
                    <p:cTn id="350" fill="hold">
                      <p:stCondLst>
                        <p:cond delay="0"/>
                      </p:stCondLst>
                      <p:childTnLst>
                        <p:par>
                          <p:cTn id="351" fill="hold">
                            <p:stCondLst>
                              <p:cond delay="0"/>
                            </p:stCondLst>
                            <p:childTnLst>
                              <p:par>
                                <p:cTn id="352" presetID="24" presetClass="emph" presetSubtype="0" fill="hold" grpId="0" nodeType="clickEffect">
                                  <p:stCondLst>
                                    <p:cond delay="0"/>
                                  </p:stCondLst>
                                  <p:childTnLst>
                                    <p:animClr clrSpc="hsl" dir="cw">
                                      <p:cBhvr override="childStyle">
                                        <p:cTn id="353" dur="500" fill="hold"/>
                                        <p:tgtEl>
                                          <p:spTgt spid="54"/>
                                        </p:tgtEl>
                                        <p:attrNameLst>
                                          <p:attrName>style.color</p:attrName>
                                        </p:attrNameLst>
                                      </p:cBhvr>
                                      <p:by>
                                        <p:hsl h="0" s="-12549" l="-25098"/>
                                      </p:by>
                                    </p:animClr>
                                    <p:animClr clrSpc="hsl" dir="cw">
                                      <p:cBhvr>
                                        <p:cTn id="354" dur="500" fill="hold"/>
                                        <p:tgtEl>
                                          <p:spTgt spid="54"/>
                                        </p:tgtEl>
                                        <p:attrNameLst>
                                          <p:attrName>fillcolor</p:attrName>
                                        </p:attrNameLst>
                                      </p:cBhvr>
                                      <p:by>
                                        <p:hsl h="0" s="-12549" l="-25098"/>
                                      </p:by>
                                    </p:animClr>
                                    <p:animClr clrSpc="hsl" dir="cw">
                                      <p:cBhvr>
                                        <p:cTn id="355" dur="500" fill="hold"/>
                                        <p:tgtEl>
                                          <p:spTgt spid="54"/>
                                        </p:tgtEl>
                                        <p:attrNameLst>
                                          <p:attrName>stroke.color</p:attrName>
                                        </p:attrNameLst>
                                      </p:cBhvr>
                                      <p:by>
                                        <p:hsl h="0" s="-12549" l="-25098"/>
                                      </p:by>
                                    </p:animClr>
                                    <p:set>
                                      <p:cBhvr>
                                        <p:cTn id="356" dur="500" fill="hold"/>
                                        <p:tgtEl>
                                          <p:spTgt spid="54"/>
                                        </p:tgtEl>
                                        <p:attrNameLst>
                                          <p:attrName>fill.type</p:attrName>
                                        </p:attrNameLst>
                                      </p:cBhvr>
                                      <p:to>
                                        <p:strVal val="solid"/>
                                      </p:to>
                                    </p:set>
                                  </p:childTnLst>
                                </p:cTn>
                              </p:par>
                            </p:childTnLst>
                          </p:cTn>
                        </p:par>
                      </p:childTnLst>
                    </p:cTn>
                  </p:par>
                </p:childTnLst>
              </p:cTn>
              <p:nextCondLst>
                <p:cond evt="onClick" delay="0">
                  <p:tgtEl>
                    <p:spTgt spid="54"/>
                  </p:tgtEl>
                </p:cond>
              </p:nextCondLst>
            </p:seq>
            <p:seq concurrent="1" nextAc="seek">
              <p:cTn id="357" restart="whenNotActive" fill="hold" evtFilter="cancelBubble" nodeType="interactiveSeq">
                <p:stCondLst>
                  <p:cond evt="onClick" delay="0">
                    <p:tgtEl>
                      <p:spTgt spid="56"/>
                    </p:tgtEl>
                  </p:cond>
                </p:stCondLst>
                <p:endSync evt="end" delay="0">
                  <p:rtn val="all"/>
                </p:endSync>
                <p:childTnLst>
                  <p:par>
                    <p:cTn id="358" fill="hold">
                      <p:stCondLst>
                        <p:cond delay="0"/>
                      </p:stCondLst>
                      <p:childTnLst>
                        <p:par>
                          <p:cTn id="359" fill="hold">
                            <p:stCondLst>
                              <p:cond delay="0"/>
                            </p:stCondLst>
                            <p:childTnLst>
                              <p:par>
                                <p:cTn id="360" presetID="24" presetClass="emph" presetSubtype="0" fill="hold" grpId="0" nodeType="clickEffect">
                                  <p:stCondLst>
                                    <p:cond delay="0"/>
                                  </p:stCondLst>
                                  <p:childTnLst>
                                    <p:animClr clrSpc="hsl" dir="cw">
                                      <p:cBhvr override="childStyle">
                                        <p:cTn id="361" dur="500" fill="hold"/>
                                        <p:tgtEl>
                                          <p:spTgt spid="56"/>
                                        </p:tgtEl>
                                        <p:attrNameLst>
                                          <p:attrName>style.color</p:attrName>
                                        </p:attrNameLst>
                                      </p:cBhvr>
                                      <p:by>
                                        <p:hsl h="0" s="-12549" l="-25098"/>
                                      </p:by>
                                    </p:animClr>
                                    <p:animClr clrSpc="hsl" dir="cw">
                                      <p:cBhvr>
                                        <p:cTn id="362" dur="500" fill="hold"/>
                                        <p:tgtEl>
                                          <p:spTgt spid="56"/>
                                        </p:tgtEl>
                                        <p:attrNameLst>
                                          <p:attrName>fillcolor</p:attrName>
                                        </p:attrNameLst>
                                      </p:cBhvr>
                                      <p:by>
                                        <p:hsl h="0" s="-12549" l="-25098"/>
                                      </p:by>
                                    </p:animClr>
                                    <p:animClr clrSpc="hsl" dir="cw">
                                      <p:cBhvr>
                                        <p:cTn id="363" dur="500" fill="hold"/>
                                        <p:tgtEl>
                                          <p:spTgt spid="56"/>
                                        </p:tgtEl>
                                        <p:attrNameLst>
                                          <p:attrName>stroke.color</p:attrName>
                                        </p:attrNameLst>
                                      </p:cBhvr>
                                      <p:by>
                                        <p:hsl h="0" s="-12549" l="-25098"/>
                                      </p:by>
                                    </p:animClr>
                                    <p:set>
                                      <p:cBhvr>
                                        <p:cTn id="364" dur="500" fill="hold"/>
                                        <p:tgtEl>
                                          <p:spTgt spid="56"/>
                                        </p:tgtEl>
                                        <p:attrNameLst>
                                          <p:attrName>fill.type</p:attrName>
                                        </p:attrNameLst>
                                      </p:cBhvr>
                                      <p:to>
                                        <p:strVal val="solid"/>
                                      </p:to>
                                    </p:set>
                                  </p:childTnLst>
                                </p:cTn>
                              </p:par>
                            </p:childTnLst>
                          </p:cTn>
                        </p:par>
                      </p:childTnLst>
                    </p:cTn>
                  </p:par>
                </p:childTnLst>
              </p:cTn>
              <p:nextCondLst>
                <p:cond evt="onClick" delay="0">
                  <p:tgtEl>
                    <p:spTgt spid="56"/>
                  </p:tgtEl>
                </p:cond>
              </p:nextCondLst>
            </p:seq>
            <p:seq concurrent="1" nextAc="seek">
              <p:cTn id="365" restart="whenNotActive" fill="hold" evtFilter="cancelBubble" nodeType="interactiveSeq">
                <p:stCondLst>
                  <p:cond evt="onClick" delay="0">
                    <p:tgtEl>
                      <p:spTgt spid="52"/>
                    </p:tgtEl>
                  </p:cond>
                </p:stCondLst>
                <p:endSync evt="end" delay="0">
                  <p:rtn val="all"/>
                </p:endSync>
                <p:childTnLst>
                  <p:par>
                    <p:cTn id="366" fill="hold">
                      <p:stCondLst>
                        <p:cond delay="0"/>
                      </p:stCondLst>
                      <p:childTnLst>
                        <p:par>
                          <p:cTn id="367" fill="hold">
                            <p:stCondLst>
                              <p:cond delay="0"/>
                            </p:stCondLst>
                            <p:childTnLst>
                              <p:par>
                                <p:cTn id="368" presetID="1" presetClass="emph" presetSubtype="2" fill="hold" nodeType="clickEffect">
                                  <p:stCondLst>
                                    <p:cond delay="0"/>
                                  </p:stCondLst>
                                  <p:childTnLst>
                                    <p:animClr clrSpc="rgb" dir="cw">
                                      <p:cBhvr>
                                        <p:cTn id="369" dur="2000" fill="hold"/>
                                        <p:tgtEl>
                                          <p:spTgt spid="52"/>
                                        </p:tgtEl>
                                        <p:attrNameLst>
                                          <p:attrName>fillcolor</p:attrName>
                                        </p:attrNameLst>
                                      </p:cBhvr>
                                      <p:to>
                                        <a:schemeClr val="accent2"/>
                                      </p:to>
                                    </p:animClr>
                                    <p:set>
                                      <p:cBhvr>
                                        <p:cTn id="370" dur="2000" fill="hold"/>
                                        <p:tgtEl>
                                          <p:spTgt spid="52"/>
                                        </p:tgtEl>
                                        <p:attrNameLst>
                                          <p:attrName>fill.type</p:attrName>
                                        </p:attrNameLst>
                                      </p:cBhvr>
                                      <p:to>
                                        <p:strVal val="solid"/>
                                      </p:to>
                                    </p:set>
                                    <p:set>
                                      <p:cBhvr>
                                        <p:cTn id="371" dur="2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372" restart="whenNotActive" fill="hold" evtFilter="cancelBubble" nodeType="interactiveSeq">
                <p:stCondLst>
                  <p:cond evt="onClick" delay="0">
                    <p:tgtEl>
                      <p:spTgt spid="78"/>
                    </p:tgtEl>
                  </p:cond>
                </p:stCondLst>
                <p:endSync evt="end" delay="0">
                  <p:rtn val="all"/>
                </p:endSync>
                <p:childTnLst>
                  <p:par>
                    <p:cTn id="373" fill="hold">
                      <p:stCondLst>
                        <p:cond delay="0"/>
                      </p:stCondLst>
                      <p:childTnLst>
                        <p:par>
                          <p:cTn id="374" fill="hold">
                            <p:stCondLst>
                              <p:cond delay="0"/>
                            </p:stCondLst>
                            <p:childTnLst>
                              <p:par>
                                <p:cTn id="375" presetID="1" presetClass="emph" presetSubtype="2" fill="hold" nodeType="clickEffect">
                                  <p:stCondLst>
                                    <p:cond delay="0"/>
                                  </p:stCondLst>
                                  <p:childTnLst>
                                    <p:animClr clrSpc="rgb" dir="cw">
                                      <p:cBhvr>
                                        <p:cTn id="376" dur="2000" fill="hold"/>
                                        <p:tgtEl>
                                          <p:spTgt spid="78"/>
                                        </p:tgtEl>
                                        <p:attrNameLst>
                                          <p:attrName>fillcolor</p:attrName>
                                        </p:attrNameLst>
                                      </p:cBhvr>
                                      <p:to>
                                        <a:schemeClr val="accent2"/>
                                      </p:to>
                                    </p:animClr>
                                    <p:set>
                                      <p:cBhvr>
                                        <p:cTn id="377" dur="2000" fill="hold"/>
                                        <p:tgtEl>
                                          <p:spTgt spid="78"/>
                                        </p:tgtEl>
                                        <p:attrNameLst>
                                          <p:attrName>fill.type</p:attrName>
                                        </p:attrNameLst>
                                      </p:cBhvr>
                                      <p:to>
                                        <p:strVal val="solid"/>
                                      </p:to>
                                    </p:set>
                                    <p:set>
                                      <p:cBhvr>
                                        <p:cTn id="378" dur="2000" fill="hold"/>
                                        <p:tgtEl>
                                          <p:spTgt spid="78"/>
                                        </p:tgtEl>
                                        <p:attrNameLst>
                                          <p:attrName>fill.on</p:attrName>
                                        </p:attrNameLst>
                                      </p:cBhvr>
                                      <p:to>
                                        <p:strVal val="true"/>
                                      </p:to>
                                    </p:set>
                                  </p:childTnLst>
                                </p:cTn>
                              </p:par>
                            </p:childTnLst>
                          </p:cTn>
                        </p:par>
                      </p:childTnLst>
                    </p:cTn>
                  </p:par>
                </p:childTnLst>
              </p:cTn>
              <p:nextCondLst>
                <p:cond evt="onClick" delay="0">
                  <p:tgtEl>
                    <p:spTgt spid="78"/>
                  </p:tgtEl>
                </p:cond>
              </p:nextCondLst>
            </p:seq>
            <p:seq concurrent="1" nextAc="seek">
              <p:cTn id="379" restart="whenNotActive" fill="hold" evtFilter="cancelBubble" nodeType="interactiveSeq">
                <p:stCondLst>
                  <p:cond evt="onClick" delay="0">
                    <p:tgtEl>
                      <p:spTgt spid="59"/>
                    </p:tgtEl>
                  </p:cond>
                </p:stCondLst>
                <p:endSync evt="end" delay="0">
                  <p:rtn val="all"/>
                </p:endSync>
                <p:childTnLst>
                  <p:par>
                    <p:cTn id="380" fill="hold">
                      <p:stCondLst>
                        <p:cond delay="0"/>
                      </p:stCondLst>
                      <p:childTnLst>
                        <p:par>
                          <p:cTn id="381" fill="hold">
                            <p:stCondLst>
                              <p:cond delay="0"/>
                            </p:stCondLst>
                            <p:childTnLst>
                              <p:par>
                                <p:cTn id="382" presetID="1" presetClass="emph" presetSubtype="2" fill="hold" nodeType="clickEffect">
                                  <p:stCondLst>
                                    <p:cond delay="0"/>
                                  </p:stCondLst>
                                  <p:childTnLst>
                                    <p:animClr clrSpc="rgb" dir="cw">
                                      <p:cBhvr>
                                        <p:cTn id="383" dur="2000" fill="hold"/>
                                        <p:tgtEl>
                                          <p:spTgt spid="59"/>
                                        </p:tgtEl>
                                        <p:attrNameLst>
                                          <p:attrName>fillcolor</p:attrName>
                                        </p:attrNameLst>
                                      </p:cBhvr>
                                      <p:to>
                                        <a:schemeClr val="accent2"/>
                                      </p:to>
                                    </p:animClr>
                                    <p:set>
                                      <p:cBhvr>
                                        <p:cTn id="384" dur="2000" fill="hold"/>
                                        <p:tgtEl>
                                          <p:spTgt spid="59"/>
                                        </p:tgtEl>
                                        <p:attrNameLst>
                                          <p:attrName>fill.type</p:attrName>
                                        </p:attrNameLst>
                                      </p:cBhvr>
                                      <p:to>
                                        <p:strVal val="solid"/>
                                      </p:to>
                                    </p:set>
                                    <p:set>
                                      <p:cBhvr>
                                        <p:cTn id="385" dur="2000" fill="hold"/>
                                        <p:tgtEl>
                                          <p:spTgt spid="59"/>
                                        </p:tgtEl>
                                        <p:attrNameLst>
                                          <p:attrName>fill.on</p:attrName>
                                        </p:attrNameLst>
                                      </p:cBhvr>
                                      <p:to>
                                        <p:strVal val="true"/>
                                      </p:to>
                                    </p:set>
                                  </p:childTnLst>
                                </p:cTn>
                              </p:par>
                            </p:childTnLst>
                          </p:cTn>
                        </p:par>
                      </p:childTnLst>
                    </p:cTn>
                  </p:par>
                  <p:par>
                    <p:cTn id="386" fill="hold">
                      <p:stCondLst>
                        <p:cond delay="indefinite"/>
                      </p:stCondLst>
                      <p:childTnLst>
                        <p:par>
                          <p:cTn id="387" fill="hold">
                            <p:stCondLst>
                              <p:cond delay="0"/>
                            </p:stCondLst>
                            <p:childTnLst>
                              <p:par>
                                <p:cTn id="388" presetID="24" presetClass="emph" presetSubtype="0" fill="hold" grpId="0" nodeType="clickEffect">
                                  <p:stCondLst>
                                    <p:cond delay="0"/>
                                  </p:stCondLst>
                                  <p:childTnLst>
                                    <p:animClr clrSpc="hsl" dir="cw">
                                      <p:cBhvr override="childStyle">
                                        <p:cTn id="389" dur="500" fill="hold"/>
                                        <p:tgtEl>
                                          <p:spTgt spid="59"/>
                                        </p:tgtEl>
                                        <p:attrNameLst>
                                          <p:attrName>style.color</p:attrName>
                                        </p:attrNameLst>
                                      </p:cBhvr>
                                      <p:by>
                                        <p:hsl h="0" s="-12549" l="-25098"/>
                                      </p:by>
                                    </p:animClr>
                                    <p:animClr clrSpc="hsl" dir="cw">
                                      <p:cBhvr>
                                        <p:cTn id="390" dur="500" fill="hold"/>
                                        <p:tgtEl>
                                          <p:spTgt spid="59"/>
                                        </p:tgtEl>
                                        <p:attrNameLst>
                                          <p:attrName>fillcolor</p:attrName>
                                        </p:attrNameLst>
                                      </p:cBhvr>
                                      <p:by>
                                        <p:hsl h="0" s="-12549" l="-25098"/>
                                      </p:by>
                                    </p:animClr>
                                    <p:animClr clrSpc="hsl" dir="cw">
                                      <p:cBhvr>
                                        <p:cTn id="391" dur="500" fill="hold"/>
                                        <p:tgtEl>
                                          <p:spTgt spid="59"/>
                                        </p:tgtEl>
                                        <p:attrNameLst>
                                          <p:attrName>stroke.color</p:attrName>
                                        </p:attrNameLst>
                                      </p:cBhvr>
                                      <p:by>
                                        <p:hsl h="0" s="-12549" l="-25098"/>
                                      </p:by>
                                    </p:animClr>
                                    <p:set>
                                      <p:cBhvr>
                                        <p:cTn id="392" dur="500" fill="hold"/>
                                        <p:tgtEl>
                                          <p:spTgt spid="59"/>
                                        </p:tgtEl>
                                        <p:attrNameLst>
                                          <p:attrName>fill.type</p:attrName>
                                        </p:attrNameLst>
                                      </p:cBhvr>
                                      <p:to>
                                        <p:strVal val="solid"/>
                                      </p:to>
                                    </p:set>
                                  </p:childTnLst>
                                </p:cTn>
                              </p:par>
                            </p:childTnLst>
                          </p:cTn>
                        </p:par>
                      </p:childTnLst>
                    </p:cTn>
                  </p:par>
                </p:childTnLst>
              </p:cTn>
              <p:nextCondLst>
                <p:cond evt="onClick" delay="0">
                  <p:tgtEl>
                    <p:spTgt spid="59"/>
                  </p:tgtEl>
                </p:cond>
              </p:nextCondLst>
            </p:seq>
            <p:seq concurrent="1" nextAc="seek">
              <p:cTn id="393" restart="whenNotActive" fill="hold" evtFilter="cancelBubble" nodeType="interactiveSeq">
                <p:stCondLst>
                  <p:cond evt="onClick" delay="0">
                    <p:tgtEl>
                      <p:spTgt spid="80"/>
                    </p:tgtEl>
                  </p:cond>
                </p:stCondLst>
                <p:endSync evt="end" delay="0">
                  <p:rtn val="all"/>
                </p:endSync>
                <p:childTnLst>
                  <p:par>
                    <p:cTn id="394" fill="hold">
                      <p:stCondLst>
                        <p:cond delay="0"/>
                      </p:stCondLst>
                      <p:childTnLst>
                        <p:par>
                          <p:cTn id="395" fill="hold">
                            <p:stCondLst>
                              <p:cond delay="0"/>
                            </p:stCondLst>
                            <p:childTnLst>
                              <p:par>
                                <p:cTn id="396" presetID="1" presetClass="emph" presetSubtype="2" fill="hold" nodeType="clickEffect">
                                  <p:stCondLst>
                                    <p:cond delay="0"/>
                                  </p:stCondLst>
                                  <p:childTnLst>
                                    <p:animClr clrSpc="rgb" dir="cw">
                                      <p:cBhvr>
                                        <p:cTn id="397" dur="2000" fill="hold"/>
                                        <p:tgtEl>
                                          <p:spTgt spid="80"/>
                                        </p:tgtEl>
                                        <p:attrNameLst>
                                          <p:attrName>fillcolor</p:attrName>
                                        </p:attrNameLst>
                                      </p:cBhvr>
                                      <p:to>
                                        <a:schemeClr val="accent2"/>
                                      </p:to>
                                    </p:animClr>
                                    <p:set>
                                      <p:cBhvr>
                                        <p:cTn id="398" dur="2000" fill="hold"/>
                                        <p:tgtEl>
                                          <p:spTgt spid="80"/>
                                        </p:tgtEl>
                                        <p:attrNameLst>
                                          <p:attrName>fill.type</p:attrName>
                                        </p:attrNameLst>
                                      </p:cBhvr>
                                      <p:to>
                                        <p:strVal val="solid"/>
                                      </p:to>
                                    </p:set>
                                    <p:set>
                                      <p:cBhvr>
                                        <p:cTn id="399" dur="2000" fill="hold"/>
                                        <p:tgtEl>
                                          <p:spTgt spid="80"/>
                                        </p:tgtEl>
                                        <p:attrNameLst>
                                          <p:attrName>fill.on</p:attrName>
                                        </p:attrNameLst>
                                      </p:cBhvr>
                                      <p:to>
                                        <p:strVal val="true"/>
                                      </p:to>
                                    </p:set>
                                  </p:childTnLst>
                                </p:cTn>
                              </p:par>
                            </p:childTnLst>
                          </p:cTn>
                        </p:par>
                      </p:childTnLst>
                    </p:cTn>
                  </p:par>
                </p:childTnLst>
              </p:cTn>
              <p:nextCondLst>
                <p:cond evt="onClick" delay="0">
                  <p:tgtEl>
                    <p:spTgt spid="80"/>
                  </p:tgtEl>
                </p:cond>
              </p:nextCondLst>
            </p:seq>
            <p:seq concurrent="1" nextAc="seek">
              <p:cTn id="400" restart="whenNotActive" fill="hold" evtFilter="cancelBubble" nodeType="interactiveSeq">
                <p:stCondLst>
                  <p:cond evt="onClick" delay="0">
                    <p:tgtEl>
                      <p:spTgt spid="68"/>
                    </p:tgtEl>
                  </p:cond>
                </p:stCondLst>
                <p:endSync evt="end" delay="0">
                  <p:rtn val="all"/>
                </p:endSync>
                <p:childTnLst>
                  <p:par>
                    <p:cTn id="401" fill="hold">
                      <p:stCondLst>
                        <p:cond delay="0"/>
                      </p:stCondLst>
                      <p:childTnLst>
                        <p:par>
                          <p:cTn id="402" fill="hold">
                            <p:stCondLst>
                              <p:cond delay="0"/>
                            </p:stCondLst>
                            <p:childTnLst>
                              <p:par>
                                <p:cTn id="403" presetID="1" presetClass="emph" presetSubtype="2" fill="hold" nodeType="clickEffect">
                                  <p:stCondLst>
                                    <p:cond delay="0"/>
                                  </p:stCondLst>
                                  <p:childTnLst>
                                    <p:animClr clrSpc="rgb" dir="cw">
                                      <p:cBhvr>
                                        <p:cTn id="404" dur="2000" fill="hold"/>
                                        <p:tgtEl>
                                          <p:spTgt spid="68"/>
                                        </p:tgtEl>
                                        <p:attrNameLst>
                                          <p:attrName>fillcolor</p:attrName>
                                        </p:attrNameLst>
                                      </p:cBhvr>
                                      <p:to>
                                        <a:schemeClr val="accent2"/>
                                      </p:to>
                                    </p:animClr>
                                    <p:set>
                                      <p:cBhvr>
                                        <p:cTn id="405" dur="2000" fill="hold"/>
                                        <p:tgtEl>
                                          <p:spTgt spid="68"/>
                                        </p:tgtEl>
                                        <p:attrNameLst>
                                          <p:attrName>fill.type</p:attrName>
                                        </p:attrNameLst>
                                      </p:cBhvr>
                                      <p:to>
                                        <p:strVal val="solid"/>
                                      </p:to>
                                    </p:set>
                                    <p:set>
                                      <p:cBhvr>
                                        <p:cTn id="406" dur="2000" fill="hold"/>
                                        <p:tgtEl>
                                          <p:spTgt spid="68"/>
                                        </p:tgtEl>
                                        <p:attrNameLst>
                                          <p:attrName>fill.on</p:attrName>
                                        </p:attrNameLst>
                                      </p:cBhvr>
                                      <p:to>
                                        <p:strVal val="true"/>
                                      </p:to>
                                    </p:set>
                                  </p:childTnLst>
                                </p:cTn>
                              </p:par>
                            </p:childTnLst>
                          </p:cTn>
                        </p:par>
                      </p:childTnLst>
                    </p:cTn>
                  </p:par>
                </p:childTnLst>
              </p:cTn>
              <p:nextCondLst>
                <p:cond evt="onClick" delay="0">
                  <p:tgtEl>
                    <p:spTgt spid="68"/>
                  </p:tgtEl>
                </p:cond>
              </p:nextCondLst>
            </p:seq>
            <p:seq concurrent="1" nextAc="seek">
              <p:cTn id="407" restart="whenNotActive" fill="hold" evtFilter="cancelBubble" nodeType="interactiveSeq">
                <p:stCondLst>
                  <p:cond evt="onClick" delay="0">
                    <p:tgtEl>
                      <p:spTgt spid="65"/>
                    </p:tgtEl>
                  </p:cond>
                </p:stCondLst>
                <p:endSync evt="end" delay="0">
                  <p:rtn val="all"/>
                </p:endSync>
                <p:childTnLst>
                  <p:par>
                    <p:cTn id="408" fill="hold">
                      <p:stCondLst>
                        <p:cond delay="0"/>
                      </p:stCondLst>
                      <p:childTnLst>
                        <p:par>
                          <p:cTn id="409" fill="hold">
                            <p:stCondLst>
                              <p:cond delay="0"/>
                            </p:stCondLst>
                            <p:childTnLst>
                              <p:par>
                                <p:cTn id="410" presetID="1" presetClass="emph" presetSubtype="2" fill="hold" nodeType="clickEffect">
                                  <p:stCondLst>
                                    <p:cond delay="0"/>
                                  </p:stCondLst>
                                  <p:childTnLst>
                                    <p:animClr clrSpc="rgb" dir="cw">
                                      <p:cBhvr>
                                        <p:cTn id="411" dur="2000" fill="hold"/>
                                        <p:tgtEl>
                                          <p:spTgt spid="65"/>
                                        </p:tgtEl>
                                        <p:attrNameLst>
                                          <p:attrName>fillcolor</p:attrName>
                                        </p:attrNameLst>
                                      </p:cBhvr>
                                      <p:to>
                                        <a:schemeClr val="accent2"/>
                                      </p:to>
                                    </p:animClr>
                                    <p:set>
                                      <p:cBhvr>
                                        <p:cTn id="412" dur="2000" fill="hold"/>
                                        <p:tgtEl>
                                          <p:spTgt spid="65"/>
                                        </p:tgtEl>
                                        <p:attrNameLst>
                                          <p:attrName>fill.type</p:attrName>
                                        </p:attrNameLst>
                                      </p:cBhvr>
                                      <p:to>
                                        <p:strVal val="solid"/>
                                      </p:to>
                                    </p:set>
                                    <p:set>
                                      <p:cBhvr>
                                        <p:cTn id="413" dur="20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414" restart="whenNotActive" fill="hold" evtFilter="cancelBubble" nodeType="interactiveSeq">
                <p:stCondLst>
                  <p:cond evt="onClick" delay="0">
                    <p:tgtEl>
                      <p:spTgt spid="73"/>
                    </p:tgtEl>
                  </p:cond>
                </p:stCondLst>
                <p:endSync evt="end" delay="0">
                  <p:rtn val="all"/>
                </p:endSync>
                <p:childTnLst>
                  <p:par>
                    <p:cTn id="415" fill="hold">
                      <p:stCondLst>
                        <p:cond delay="0"/>
                      </p:stCondLst>
                      <p:childTnLst>
                        <p:par>
                          <p:cTn id="416" fill="hold">
                            <p:stCondLst>
                              <p:cond delay="0"/>
                            </p:stCondLst>
                            <p:childTnLst>
                              <p:par>
                                <p:cTn id="417" presetID="1" presetClass="emph" presetSubtype="2" fill="hold" nodeType="clickEffect">
                                  <p:stCondLst>
                                    <p:cond delay="0"/>
                                  </p:stCondLst>
                                  <p:childTnLst>
                                    <p:animClr clrSpc="rgb" dir="cw">
                                      <p:cBhvr>
                                        <p:cTn id="418" dur="2000" fill="hold"/>
                                        <p:tgtEl>
                                          <p:spTgt spid="73"/>
                                        </p:tgtEl>
                                        <p:attrNameLst>
                                          <p:attrName>fillcolor</p:attrName>
                                        </p:attrNameLst>
                                      </p:cBhvr>
                                      <p:to>
                                        <a:schemeClr val="accent2"/>
                                      </p:to>
                                    </p:animClr>
                                    <p:set>
                                      <p:cBhvr>
                                        <p:cTn id="419" dur="2000" fill="hold"/>
                                        <p:tgtEl>
                                          <p:spTgt spid="73"/>
                                        </p:tgtEl>
                                        <p:attrNameLst>
                                          <p:attrName>fill.type</p:attrName>
                                        </p:attrNameLst>
                                      </p:cBhvr>
                                      <p:to>
                                        <p:strVal val="solid"/>
                                      </p:to>
                                    </p:set>
                                    <p:set>
                                      <p:cBhvr>
                                        <p:cTn id="420" dur="2000" fill="hold"/>
                                        <p:tgtEl>
                                          <p:spTgt spid="73"/>
                                        </p:tgtEl>
                                        <p:attrNameLst>
                                          <p:attrName>fill.on</p:attrName>
                                        </p:attrNameLst>
                                      </p:cBhvr>
                                      <p:to>
                                        <p:strVal val="true"/>
                                      </p:to>
                                    </p:set>
                                  </p:childTnLst>
                                </p:cTn>
                              </p:par>
                            </p:childTnLst>
                          </p:cTn>
                        </p:par>
                      </p:childTnLst>
                    </p:cTn>
                  </p:par>
                </p:childTnLst>
              </p:cTn>
              <p:nextCondLst>
                <p:cond evt="onClick" delay="0">
                  <p:tgtEl>
                    <p:spTgt spid="73"/>
                  </p:tgtEl>
                </p:cond>
              </p:nextCondLst>
            </p:seq>
            <p:seq concurrent="1" nextAc="seek">
              <p:cTn id="421" restart="whenNotActive" fill="hold" evtFilter="cancelBubble" nodeType="interactiveSeq">
                <p:stCondLst>
                  <p:cond evt="onClick" delay="0">
                    <p:tgtEl>
                      <p:spTgt spid="58"/>
                    </p:tgtEl>
                  </p:cond>
                </p:stCondLst>
                <p:endSync evt="end" delay="0">
                  <p:rtn val="all"/>
                </p:endSync>
                <p:childTnLst>
                  <p:par>
                    <p:cTn id="422" fill="hold">
                      <p:stCondLst>
                        <p:cond delay="0"/>
                      </p:stCondLst>
                      <p:childTnLst>
                        <p:par>
                          <p:cTn id="423" fill="hold">
                            <p:stCondLst>
                              <p:cond delay="0"/>
                            </p:stCondLst>
                            <p:childTnLst>
                              <p:par>
                                <p:cTn id="424" presetID="24" presetClass="emph" presetSubtype="0" fill="hold" grpId="0" nodeType="clickEffect">
                                  <p:stCondLst>
                                    <p:cond delay="0"/>
                                  </p:stCondLst>
                                  <p:childTnLst>
                                    <p:animClr clrSpc="hsl" dir="cw">
                                      <p:cBhvr override="childStyle">
                                        <p:cTn id="425" dur="500" fill="hold"/>
                                        <p:tgtEl>
                                          <p:spTgt spid="58"/>
                                        </p:tgtEl>
                                        <p:attrNameLst>
                                          <p:attrName>style.color</p:attrName>
                                        </p:attrNameLst>
                                      </p:cBhvr>
                                      <p:by>
                                        <p:hsl h="0" s="-12549" l="-25098"/>
                                      </p:by>
                                    </p:animClr>
                                    <p:animClr clrSpc="hsl" dir="cw">
                                      <p:cBhvr>
                                        <p:cTn id="426" dur="500" fill="hold"/>
                                        <p:tgtEl>
                                          <p:spTgt spid="58"/>
                                        </p:tgtEl>
                                        <p:attrNameLst>
                                          <p:attrName>fillcolor</p:attrName>
                                        </p:attrNameLst>
                                      </p:cBhvr>
                                      <p:by>
                                        <p:hsl h="0" s="-12549" l="-25098"/>
                                      </p:by>
                                    </p:animClr>
                                    <p:animClr clrSpc="hsl" dir="cw">
                                      <p:cBhvr>
                                        <p:cTn id="427" dur="500" fill="hold"/>
                                        <p:tgtEl>
                                          <p:spTgt spid="58"/>
                                        </p:tgtEl>
                                        <p:attrNameLst>
                                          <p:attrName>stroke.color</p:attrName>
                                        </p:attrNameLst>
                                      </p:cBhvr>
                                      <p:by>
                                        <p:hsl h="0" s="-12549" l="-25098"/>
                                      </p:by>
                                    </p:animClr>
                                    <p:set>
                                      <p:cBhvr>
                                        <p:cTn id="428" dur="500" fill="hold"/>
                                        <p:tgtEl>
                                          <p:spTgt spid="58"/>
                                        </p:tgtEl>
                                        <p:attrNameLst>
                                          <p:attrName>fill.type</p:attrName>
                                        </p:attrNameLst>
                                      </p:cBhvr>
                                      <p:to>
                                        <p:strVal val="solid"/>
                                      </p:to>
                                    </p:set>
                                  </p:childTnLst>
                                </p:cTn>
                              </p:par>
                            </p:childTnLst>
                          </p:cTn>
                        </p:par>
                      </p:childTnLst>
                    </p:cTn>
                  </p:par>
                </p:childTnLst>
              </p:cTn>
              <p:nextCondLst>
                <p:cond evt="onClick" delay="0">
                  <p:tgtEl>
                    <p:spTgt spid="58"/>
                  </p:tgtEl>
                </p:cond>
              </p:nextCondLst>
            </p:seq>
            <p:seq concurrent="1" nextAc="seek">
              <p:cTn id="429" restart="whenNotActive" fill="hold" evtFilter="cancelBubble" nodeType="interactiveSeq">
                <p:stCondLst>
                  <p:cond evt="onClick" delay="0">
                    <p:tgtEl>
                      <p:spTgt spid="60"/>
                    </p:tgtEl>
                  </p:cond>
                </p:stCondLst>
                <p:endSync evt="end" delay="0">
                  <p:rtn val="all"/>
                </p:endSync>
                <p:childTnLst>
                  <p:par>
                    <p:cTn id="430" fill="hold">
                      <p:stCondLst>
                        <p:cond delay="0"/>
                      </p:stCondLst>
                      <p:childTnLst>
                        <p:par>
                          <p:cTn id="431" fill="hold">
                            <p:stCondLst>
                              <p:cond delay="0"/>
                            </p:stCondLst>
                            <p:childTnLst>
                              <p:par>
                                <p:cTn id="432" presetID="24" presetClass="emph" presetSubtype="0" fill="hold" grpId="0" nodeType="clickEffect">
                                  <p:stCondLst>
                                    <p:cond delay="0"/>
                                  </p:stCondLst>
                                  <p:childTnLst>
                                    <p:animClr clrSpc="hsl" dir="cw">
                                      <p:cBhvr override="childStyle">
                                        <p:cTn id="433" dur="500" fill="hold"/>
                                        <p:tgtEl>
                                          <p:spTgt spid="60"/>
                                        </p:tgtEl>
                                        <p:attrNameLst>
                                          <p:attrName>style.color</p:attrName>
                                        </p:attrNameLst>
                                      </p:cBhvr>
                                      <p:by>
                                        <p:hsl h="0" s="-12549" l="-25098"/>
                                      </p:by>
                                    </p:animClr>
                                    <p:animClr clrSpc="hsl" dir="cw">
                                      <p:cBhvr>
                                        <p:cTn id="434" dur="500" fill="hold"/>
                                        <p:tgtEl>
                                          <p:spTgt spid="60"/>
                                        </p:tgtEl>
                                        <p:attrNameLst>
                                          <p:attrName>fillcolor</p:attrName>
                                        </p:attrNameLst>
                                      </p:cBhvr>
                                      <p:by>
                                        <p:hsl h="0" s="-12549" l="-25098"/>
                                      </p:by>
                                    </p:animClr>
                                    <p:animClr clrSpc="hsl" dir="cw">
                                      <p:cBhvr>
                                        <p:cTn id="435" dur="500" fill="hold"/>
                                        <p:tgtEl>
                                          <p:spTgt spid="60"/>
                                        </p:tgtEl>
                                        <p:attrNameLst>
                                          <p:attrName>stroke.color</p:attrName>
                                        </p:attrNameLst>
                                      </p:cBhvr>
                                      <p:by>
                                        <p:hsl h="0" s="-12549" l="-25098"/>
                                      </p:by>
                                    </p:animClr>
                                    <p:set>
                                      <p:cBhvr>
                                        <p:cTn id="436" dur="500" fill="hold"/>
                                        <p:tgtEl>
                                          <p:spTgt spid="60"/>
                                        </p:tgtEl>
                                        <p:attrNameLst>
                                          <p:attrName>fill.type</p:attrName>
                                        </p:attrNameLst>
                                      </p:cBhvr>
                                      <p:to>
                                        <p:strVal val="solid"/>
                                      </p:to>
                                    </p:set>
                                  </p:childTnLst>
                                </p:cTn>
                              </p:par>
                            </p:childTnLst>
                          </p:cTn>
                        </p:par>
                      </p:childTnLst>
                    </p:cTn>
                  </p:par>
                </p:childTnLst>
              </p:cTn>
              <p:nextCondLst>
                <p:cond evt="onClick" delay="0">
                  <p:tgtEl>
                    <p:spTgt spid="60"/>
                  </p:tgtEl>
                </p:cond>
              </p:nextCondLst>
            </p:seq>
            <p:seq concurrent="1" nextAc="seek">
              <p:cTn id="437" restart="whenNotActive" fill="hold" evtFilter="cancelBubble" nodeType="interactiveSeq">
                <p:stCondLst>
                  <p:cond evt="onClick" delay="0">
                    <p:tgtEl>
                      <p:spTgt spid="61"/>
                    </p:tgtEl>
                  </p:cond>
                </p:stCondLst>
                <p:endSync evt="end" delay="0">
                  <p:rtn val="all"/>
                </p:endSync>
                <p:childTnLst>
                  <p:par>
                    <p:cTn id="438" fill="hold">
                      <p:stCondLst>
                        <p:cond delay="0"/>
                      </p:stCondLst>
                      <p:childTnLst>
                        <p:par>
                          <p:cTn id="439" fill="hold">
                            <p:stCondLst>
                              <p:cond delay="0"/>
                            </p:stCondLst>
                            <p:childTnLst>
                              <p:par>
                                <p:cTn id="440" presetID="24" presetClass="emph" presetSubtype="0" fill="hold" grpId="0" nodeType="clickEffect">
                                  <p:stCondLst>
                                    <p:cond delay="0"/>
                                  </p:stCondLst>
                                  <p:childTnLst>
                                    <p:animClr clrSpc="hsl" dir="cw">
                                      <p:cBhvr override="childStyle">
                                        <p:cTn id="441" dur="500" fill="hold"/>
                                        <p:tgtEl>
                                          <p:spTgt spid="61"/>
                                        </p:tgtEl>
                                        <p:attrNameLst>
                                          <p:attrName>style.color</p:attrName>
                                        </p:attrNameLst>
                                      </p:cBhvr>
                                      <p:by>
                                        <p:hsl h="0" s="-12549" l="-25098"/>
                                      </p:by>
                                    </p:animClr>
                                    <p:animClr clrSpc="hsl" dir="cw">
                                      <p:cBhvr>
                                        <p:cTn id="442" dur="500" fill="hold"/>
                                        <p:tgtEl>
                                          <p:spTgt spid="61"/>
                                        </p:tgtEl>
                                        <p:attrNameLst>
                                          <p:attrName>fillcolor</p:attrName>
                                        </p:attrNameLst>
                                      </p:cBhvr>
                                      <p:by>
                                        <p:hsl h="0" s="-12549" l="-25098"/>
                                      </p:by>
                                    </p:animClr>
                                    <p:animClr clrSpc="hsl" dir="cw">
                                      <p:cBhvr>
                                        <p:cTn id="443" dur="500" fill="hold"/>
                                        <p:tgtEl>
                                          <p:spTgt spid="61"/>
                                        </p:tgtEl>
                                        <p:attrNameLst>
                                          <p:attrName>stroke.color</p:attrName>
                                        </p:attrNameLst>
                                      </p:cBhvr>
                                      <p:by>
                                        <p:hsl h="0" s="-12549" l="-25098"/>
                                      </p:by>
                                    </p:animClr>
                                    <p:set>
                                      <p:cBhvr>
                                        <p:cTn id="444" dur="500" fill="hold"/>
                                        <p:tgtEl>
                                          <p:spTgt spid="61"/>
                                        </p:tgtEl>
                                        <p:attrNameLst>
                                          <p:attrName>fill.type</p:attrName>
                                        </p:attrNameLst>
                                      </p:cBhvr>
                                      <p:to>
                                        <p:strVal val="solid"/>
                                      </p:to>
                                    </p:set>
                                  </p:childTnLst>
                                </p:cTn>
                              </p:par>
                            </p:childTnLst>
                          </p:cTn>
                        </p:par>
                      </p:childTnLst>
                    </p:cTn>
                  </p:par>
                </p:childTnLst>
              </p:cTn>
              <p:nextCondLst>
                <p:cond evt="onClick" delay="0">
                  <p:tgtEl>
                    <p:spTgt spid="61"/>
                  </p:tgtEl>
                </p:cond>
              </p:nextCondLst>
            </p:seq>
            <p:seq concurrent="1" nextAc="seek">
              <p:cTn id="445" restart="whenNotActive" fill="hold" evtFilter="cancelBubble" nodeType="interactiveSeq">
                <p:stCondLst>
                  <p:cond evt="onClick" delay="0">
                    <p:tgtEl>
                      <p:spTgt spid="62"/>
                    </p:tgtEl>
                  </p:cond>
                </p:stCondLst>
                <p:endSync evt="end" delay="0">
                  <p:rtn val="all"/>
                </p:endSync>
                <p:childTnLst>
                  <p:par>
                    <p:cTn id="446" fill="hold">
                      <p:stCondLst>
                        <p:cond delay="0"/>
                      </p:stCondLst>
                      <p:childTnLst>
                        <p:par>
                          <p:cTn id="447" fill="hold">
                            <p:stCondLst>
                              <p:cond delay="0"/>
                            </p:stCondLst>
                            <p:childTnLst>
                              <p:par>
                                <p:cTn id="448" presetID="24" presetClass="emph" presetSubtype="0" fill="hold" grpId="0" nodeType="clickEffect">
                                  <p:stCondLst>
                                    <p:cond delay="0"/>
                                  </p:stCondLst>
                                  <p:childTnLst>
                                    <p:animClr clrSpc="hsl" dir="cw">
                                      <p:cBhvr override="childStyle">
                                        <p:cTn id="449" dur="500" fill="hold"/>
                                        <p:tgtEl>
                                          <p:spTgt spid="62"/>
                                        </p:tgtEl>
                                        <p:attrNameLst>
                                          <p:attrName>style.color</p:attrName>
                                        </p:attrNameLst>
                                      </p:cBhvr>
                                      <p:by>
                                        <p:hsl h="0" s="-12549" l="-25098"/>
                                      </p:by>
                                    </p:animClr>
                                    <p:animClr clrSpc="hsl" dir="cw">
                                      <p:cBhvr>
                                        <p:cTn id="450" dur="500" fill="hold"/>
                                        <p:tgtEl>
                                          <p:spTgt spid="62"/>
                                        </p:tgtEl>
                                        <p:attrNameLst>
                                          <p:attrName>fillcolor</p:attrName>
                                        </p:attrNameLst>
                                      </p:cBhvr>
                                      <p:by>
                                        <p:hsl h="0" s="-12549" l="-25098"/>
                                      </p:by>
                                    </p:animClr>
                                    <p:animClr clrSpc="hsl" dir="cw">
                                      <p:cBhvr>
                                        <p:cTn id="451" dur="500" fill="hold"/>
                                        <p:tgtEl>
                                          <p:spTgt spid="62"/>
                                        </p:tgtEl>
                                        <p:attrNameLst>
                                          <p:attrName>stroke.color</p:attrName>
                                        </p:attrNameLst>
                                      </p:cBhvr>
                                      <p:by>
                                        <p:hsl h="0" s="-12549" l="-25098"/>
                                      </p:by>
                                    </p:animClr>
                                    <p:set>
                                      <p:cBhvr>
                                        <p:cTn id="452" dur="500" fill="hold"/>
                                        <p:tgtEl>
                                          <p:spTgt spid="62"/>
                                        </p:tgtEl>
                                        <p:attrNameLst>
                                          <p:attrName>fill.type</p:attrName>
                                        </p:attrNameLst>
                                      </p:cBhvr>
                                      <p:to>
                                        <p:strVal val="solid"/>
                                      </p:to>
                                    </p:set>
                                  </p:childTnLst>
                                </p:cTn>
                              </p:par>
                            </p:childTnLst>
                          </p:cTn>
                        </p:par>
                      </p:childTnLst>
                    </p:cTn>
                  </p:par>
                </p:childTnLst>
              </p:cTn>
              <p:nextCondLst>
                <p:cond evt="onClick" delay="0">
                  <p:tgtEl>
                    <p:spTgt spid="62"/>
                  </p:tgtEl>
                </p:cond>
              </p:nextCondLst>
            </p:seq>
            <p:seq concurrent="1" nextAc="seek">
              <p:cTn id="453" restart="whenNotActive" fill="hold" evtFilter="cancelBubble" nodeType="interactiveSeq">
                <p:stCondLst>
                  <p:cond evt="onClick" delay="0">
                    <p:tgtEl>
                      <p:spTgt spid="63"/>
                    </p:tgtEl>
                  </p:cond>
                </p:stCondLst>
                <p:endSync evt="end" delay="0">
                  <p:rtn val="all"/>
                </p:endSync>
                <p:childTnLst>
                  <p:par>
                    <p:cTn id="454" fill="hold">
                      <p:stCondLst>
                        <p:cond delay="0"/>
                      </p:stCondLst>
                      <p:childTnLst>
                        <p:par>
                          <p:cTn id="455" fill="hold">
                            <p:stCondLst>
                              <p:cond delay="0"/>
                            </p:stCondLst>
                            <p:childTnLst>
                              <p:par>
                                <p:cTn id="456" presetID="24" presetClass="emph" presetSubtype="0" fill="hold" grpId="0" nodeType="clickEffect">
                                  <p:stCondLst>
                                    <p:cond delay="0"/>
                                  </p:stCondLst>
                                  <p:childTnLst>
                                    <p:animClr clrSpc="hsl" dir="cw">
                                      <p:cBhvr override="childStyle">
                                        <p:cTn id="457" dur="500" fill="hold"/>
                                        <p:tgtEl>
                                          <p:spTgt spid="63"/>
                                        </p:tgtEl>
                                        <p:attrNameLst>
                                          <p:attrName>style.color</p:attrName>
                                        </p:attrNameLst>
                                      </p:cBhvr>
                                      <p:by>
                                        <p:hsl h="0" s="-12549" l="-25098"/>
                                      </p:by>
                                    </p:animClr>
                                    <p:animClr clrSpc="hsl" dir="cw">
                                      <p:cBhvr>
                                        <p:cTn id="458" dur="500" fill="hold"/>
                                        <p:tgtEl>
                                          <p:spTgt spid="63"/>
                                        </p:tgtEl>
                                        <p:attrNameLst>
                                          <p:attrName>fillcolor</p:attrName>
                                        </p:attrNameLst>
                                      </p:cBhvr>
                                      <p:by>
                                        <p:hsl h="0" s="-12549" l="-25098"/>
                                      </p:by>
                                    </p:animClr>
                                    <p:animClr clrSpc="hsl" dir="cw">
                                      <p:cBhvr>
                                        <p:cTn id="459" dur="500" fill="hold"/>
                                        <p:tgtEl>
                                          <p:spTgt spid="63"/>
                                        </p:tgtEl>
                                        <p:attrNameLst>
                                          <p:attrName>stroke.color</p:attrName>
                                        </p:attrNameLst>
                                      </p:cBhvr>
                                      <p:by>
                                        <p:hsl h="0" s="-12549" l="-25098"/>
                                      </p:by>
                                    </p:animClr>
                                    <p:set>
                                      <p:cBhvr>
                                        <p:cTn id="460" dur="500" fill="hold"/>
                                        <p:tgtEl>
                                          <p:spTgt spid="63"/>
                                        </p:tgtEl>
                                        <p:attrNameLst>
                                          <p:attrName>fill.type</p:attrName>
                                        </p:attrNameLst>
                                      </p:cBhvr>
                                      <p:to>
                                        <p:strVal val="solid"/>
                                      </p:to>
                                    </p:set>
                                  </p:childTnLst>
                                </p:cTn>
                              </p:par>
                            </p:childTnLst>
                          </p:cTn>
                        </p:par>
                      </p:childTnLst>
                    </p:cTn>
                  </p:par>
                </p:childTnLst>
              </p:cTn>
              <p:nextCondLst>
                <p:cond evt="onClick" delay="0">
                  <p:tgtEl>
                    <p:spTgt spid="63"/>
                  </p:tgtEl>
                </p:cond>
              </p:nextCondLst>
            </p:seq>
            <p:seq concurrent="1" nextAc="seek">
              <p:cTn id="461" restart="whenNotActive" fill="hold" evtFilter="cancelBubble" nodeType="interactiveSeq">
                <p:stCondLst>
                  <p:cond evt="onClick" delay="0">
                    <p:tgtEl>
                      <p:spTgt spid="81"/>
                    </p:tgtEl>
                  </p:cond>
                </p:stCondLst>
                <p:endSync evt="end" delay="0">
                  <p:rtn val="all"/>
                </p:endSync>
                <p:childTnLst>
                  <p:par>
                    <p:cTn id="462" fill="hold">
                      <p:stCondLst>
                        <p:cond delay="0"/>
                      </p:stCondLst>
                      <p:childTnLst>
                        <p:par>
                          <p:cTn id="463" fill="hold">
                            <p:stCondLst>
                              <p:cond delay="0"/>
                            </p:stCondLst>
                            <p:childTnLst>
                              <p:par>
                                <p:cTn id="464" presetID="1" presetClass="emph" presetSubtype="2" fill="hold" nodeType="clickEffect">
                                  <p:stCondLst>
                                    <p:cond delay="0"/>
                                  </p:stCondLst>
                                  <p:childTnLst>
                                    <p:animClr clrSpc="rgb" dir="cw">
                                      <p:cBhvr>
                                        <p:cTn id="465" dur="2000" fill="hold"/>
                                        <p:tgtEl>
                                          <p:spTgt spid="81"/>
                                        </p:tgtEl>
                                        <p:attrNameLst>
                                          <p:attrName>fillcolor</p:attrName>
                                        </p:attrNameLst>
                                      </p:cBhvr>
                                      <p:to>
                                        <a:schemeClr val="accent2"/>
                                      </p:to>
                                    </p:animClr>
                                    <p:set>
                                      <p:cBhvr>
                                        <p:cTn id="466" dur="2000" fill="hold"/>
                                        <p:tgtEl>
                                          <p:spTgt spid="81"/>
                                        </p:tgtEl>
                                        <p:attrNameLst>
                                          <p:attrName>fill.type</p:attrName>
                                        </p:attrNameLst>
                                      </p:cBhvr>
                                      <p:to>
                                        <p:strVal val="solid"/>
                                      </p:to>
                                    </p:set>
                                    <p:set>
                                      <p:cBhvr>
                                        <p:cTn id="467" dur="2000" fill="hold"/>
                                        <p:tgtEl>
                                          <p:spTgt spid="81"/>
                                        </p:tgtEl>
                                        <p:attrNameLst>
                                          <p:attrName>fill.on</p:attrName>
                                        </p:attrNameLst>
                                      </p:cBhvr>
                                      <p:to>
                                        <p:strVal val="true"/>
                                      </p:to>
                                    </p:set>
                                  </p:childTnLst>
                                </p:cTn>
                              </p:par>
                            </p:childTnLst>
                          </p:cTn>
                        </p:par>
                      </p:childTnLst>
                    </p:cTn>
                  </p:par>
                </p:childTnLst>
              </p:cTn>
              <p:nextCondLst>
                <p:cond evt="onClick" delay="0">
                  <p:tgtEl>
                    <p:spTgt spid="81"/>
                  </p:tgtEl>
                </p:cond>
              </p:nextCondLst>
            </p:seq>
            <p:seq concurrent="1" nextAc="seek">
              <p:cTn id="468" restart="whenNotActive" fill="hold" evtFilter="cancelBubble" nodeType="interactiveSeq">
                <p:stCondLst>
                  <p:cond evt="onClick" delay="0">
                    <p:tgtEl>
                      <p:spTgt spid="64"/>
                    </p:tgtEl>
                  </p:cond>
                </p:stCondLst>
                <p:endSync evt="end" delay="0">
                  <p:rtn val="all"/>
                </p:endSync>
                <p:childTnLst>
                  <p:par>
                    <p:cTn id="469" fill="hold">
                      <p:stCondLst>
                        <p:cond delay="0"/>
                      </p:stCondLst>
                      <p:childTnLst>
                        <p:par>
                          <p:cTn id="470" fill="hold">
                            <p:stCondLst>
                              <p:cond delay="0"/>
                            </p:stCondLst>
                            <p:childTnLst>
                              <p:par>
                                <p:cTn id="471" presetID="24" presetClass="emph" presetSubtype="0" fill="hold" grpId="0" nodeType="clickEffect">
                                  <p:stCondLst>
                                    <p:cond delay="0"/>
                                  </p:stCondLst>
                                  <p:childTnLst>
                                    <p:animClr clrSpc="hsl" dir="cw">
                                      <p:cBhvr override="childStyle">
                                        <p:cTn id="472" dur="500" fill="hold"/>
                                        <p:tgtEl>
                                          <p:spTgt spid="64"/>
                                        </p:tgtEl>
                                        <p:attrNameLst>
                                          <p:attrName>style.color</p:attrName>
                                        </p:attrNameLst>
                                      </p:cBhvr>
                                      <p:by>
                                        <p:hsl h="0" s="-12549" l="-25098"/>
                                      </p:by>
                                    </p:animClr>
                                    <p:animClr clrSpc="hsl" dir="cw">
                                      <p:cBhvr>
                                        <p:cTn id="473" dur="500" fill="hold"/>
                                        <p:tgtEl>
                                          <p:spTgt spid="64"/>
                                        </p:tgtEl>
                                        <p:attrNameLst>
                                          <p:attrName>fillcolor</p:attrName>
                                        </p:attrNameLst>
                                      </p:cBhvr>
                                      <p:by>
                                        <p:hsl h="0" s="-12549" l="-25098"/>
                                      </p:by>
                                    </p:animClr>
                                    <p:animClr clrSpc="hsl" dir="cw">
                                      <p:cBhvr>
                                        <p:cTn id="474" dur="500" fill="hold"/>
                                        <p:tgtEl>
                                          <p:spTgt spid="64"/>
                                        </p:tgtEl>
                                        <p:attrNameLst>
                                          <p:attrName>stroke.color</p:attrName>
                                        </p:attrNameLst>
                                      </p:cBhvr>
                                      <p:by>
                                        <p:hsl h="0" s="-12549" l="-25098"/>
                                      </p:by>
                                    </p:animClr>
                                    <p:set>
                                      <p:cBhvr>
                                        <p:cTn id="475" dur="500" fill="hold"/>
                                        <p:tgtEl>
                                          <p:spTgt spid="64"/>
                                        </p:tgtEl>
                                        <p:attrNameLst>
                                          <p:attrName>fill.type</p:attrName>
                                        </p:attrNameLst>
                                      </p:cBhvr>
                                      <p:to>
                                        <p:strVal val="solid"/>
                                      </p:to>
                                    </p:set>
                                  </p:childTnLst>
                                </p:cTn>
                              </p:par>
                            </p:childTnLst>
                          </p:cTn>
                        </p:par>
                      </p:childTnLst>
                    </p:cTn>
                  </p:par>
                </p:childTnLst>
              </p:cTn>
              <p:nextCondLst>
                <p:cond evt="onClick" delay="0">
                  <p:tgtEl>
                    <p:spTgt spid="64"/>
                  </p:tgtEl>
                </p:cond>
              </p:nextCondLst>
            </p:seq>
            <p:seq concurrent="1" nextAc="seek">
              <p:cTn id="476" restart="whenNotActive" fill="hold" evtFilter="cancelBubble" nodeType="interactiveSeq">
                <p:stCondLst>
                  <p:cond evt="onClick" delay="0">
                    <p:tgtEl>
                      <p:spTgt spid="66"/>
                    </p:tgtEl>
                  </p:cond>
                </p:stCondLst>
                <p:endSync evt="end" delay="0">
                  <p:rtn val="all"/>
                </p:endSync>
                <p:childTnLst>
                  <p:par>
                    <p:cTn id="477" fill="hold">
                      <p:stCondLst>
                        <p:cond delay="0"/>
                      </p:stCondLst>
                      <p:childTnLst>
                        <p:par>
                          <p:cTn id="478" fill="hold">
                            <p:stCondLst>
                              <p:cond delay="0"/>
                            </p:stCondLst>
                            <p:childTnLst>
                              <p:par>
                                <p:cTn id="479" presetID="24" presetClass="emph" presetSubtype="0" fill="hold" grpId="0" nodeType="clickEffect">
                                  <p:stCondLst>
                                    <p:cond delay="0"/>
                                  </p:stCondLst>
                                  <p:childTnLst>
                                    <p:animClr clrSpc="hsl" dir="cw">
                                      <p:cBhvr override="childStyle">
                                        <p:cTn id="480" dur="500" fill="hold"/>
                                        <p:tgtEl>
                                          <p:spTgt spid="66"/>
                                        </p:tgtEl>
                                        <p:attrNameLst>
                                          <p:attrName>style.color</p:attrName>
                                        </p:attrNameLst>
                                      </p:cBhvr>
                                      <p:by>
                                        <p:hsl h="0" s="-12549" l="-25098"/>
                                      </p:by>
                                    </p:animClr>
                                    <p:animClr clrSpc="hsl" dir="cw">
                                      <p:cBhvr>
                                        <p:cTn id="481" dur="500" fill="hold"/>
                                        <p:tgtEl>
                                          <p:spTgt spid="66"/>
                                        </p:tgtEl>
                                        <p:attrNameLst>
                                          <p:attrName>fillcolor</p:attrName>
                                        </p:attrNameLst>
                                      </p:cBhvr>
                                      <p:by>
                                        <p:hsl h="0" s="-12549" l="-25098"/>
                                      </p:by>
                                    </p:animClr>
                                    <p:animClr clrSpc="hsl" dir="cw">
                                      <p:cBhvr>
                                        <p:cTn id="482" dur="500" fill="hold"/>
                                        <p:tgtEl>
                                          <p:spTgt spid="66"/>
                                        </p:tgtEl>
                                        <p:attrNameLst>
                                          <p:attrName>stroke.color</p:attrName>
                                        </p:attrNameLst>
                                      </p:cBhvr>
                                      <p:by>
                                        <p:hsl h="0" s="-12549" l="-25098"/>
                                      </p:by>
                                    </p:animClr>
                                    <p:set>
                                      <p:cBhvr>
                                        <p:cTn id="483" dur="500" fill="hold"/>
                                        <p:tgtEl>
                                          <p:spTgt spid="66"/>
                                        </p:tgtEl>
                                        <p:attrNameLst>
                                          <p:attrName>fill.type</p:attrName>
                                        </p:attrNameLst>
                                      </p:cBhvr>
                                      <p:to>
                                        <p:strVal val="solid"/>
                                      </p:to>
                                    </p:set>
                                  </p:childTnLst>
                                </p:cTn>
                              </p:par>
                            </p:childTnLst>
                          </p:cTn>
                        </p:par>
                      </p:childTnLst>
                    </p:cTn>
                  </p:par>
                </p:childTnLst>
              </p:cTn>
              <p:nextCondLst>
                <p:cond evt="onClick" delay="0">
                  <p:tgtEl>
                    <p:spTgt spid="66"/>
                  </p:tgtEl>
                </p:cond>
              </p:nextCondLst>
            </p:seq>
            <p:seq concurrent="1" nextAc="seek">
              <p:cTn id="484" restart="whenNotActive" fill="hold" evtFilter="cancelBubble" nodeType="interactiveSeq">
                <p:stCondLst>
                  <p:cond evt="onClick" delay="0">
                    <p:tgtEl>
                      <p:spTgt spid="67"/>
                    </p:tgtEl>
                  </p:cond>
                </p:stCondLst>
                <p:endSync evt="end" delay="0">
                  <p:rtn val="all"/>
                </p:endSync>
                <p:childTnLst>
                  <p:par>
                    <p:cTn id="485" fill="hold">
                      <p:stCondLst>
                        <p:cond delay="0"/>
                      </p:stCondLst>
                      <p:childTnLst>
                        <p:par>
                          <p:cTn id="486" fill="hold">
                            <p:stCondLst>
                              <p:cond delay="0"/>
                            </p:stCondLst>
                            <p:childTnLst>
                              <p:par>
                                <p:cTn id="487" presetID="24" presetClass="emph" presetSubtype="0" fill="hold" grpId="0" nodeType="clickEffect">
                                  <p:stCondLst>
                                    <p:cond delay="0"/>
                                  </p:stCondLst>
                                  <p:childTnLst>
                                    <p:animClr clrSpc="hsl" dir="cw">
                                      <p:cBhvr override="childStyle">
                                        <p:cTn id="488" dur="500" fill="hold"/>
                                        <p:tgtEl>
                                          <p:spTgt spid="67"/>
                                        </p:tgtEl>
                                        <p:attrNameLst>
                                          <p:attrName>style.color</p:attrName>
                                        </p:attrNameLst>
                                      </p:cBhvr>
                                      <p:by>
                                        <p:hsl h="0" s="-12549" l="-25098"/>
                                      </p:by>
                                    </p:animClr>
                                    <p:animClr clrSpc="hsl" dir="cw">
                                      <p:cBhvr>
                                        <p:cTn id="489" dur="500" fill="hold"/>
                                        <p:tgtEl>
                                          <p:spTgt spid="67"/>
                                        </p:tgtEl>
                                        <p:attrNameLst>
                                          <p:attrName>fillcolor</p:attrName>
                                        </p:attrNameLst>
                                      </p:cBhvr>
                                      <p:by>
                                        <p:hsl h="0" s="-12549" l="-25098"/>
                                      </p:by>
                                    </p:animClr>
                                    <p:animClr clrSpc="hsl" dir="cw">
                                      <p:cBhvr>
                                        <p:cTn id="490" dur="500" fill="hold"/>
                                        <p:tgtEl>
                                          <p:spTgt spid="67"/>
                                        </p:tgtEl>
                                        <p:attrNameLst>
                                          <p:attrName>stroke.color</p:attrName>
                                        </p:attrNameLst>
                                      </p:cBhvr>
                                      <p:by>
                                        <p:hsl h="0" s="-12549" l="-25098"/>
                                      </p:by>
                                    </p:animClr>
                                    <p:set>
                                      <p:cBhvr>
                                        <p:cTn id="491" dur="500" fill="hold"/>
                                        <p:tgtEl>
                                          <p:spTgt spid="67"/>
                                        </p:tgtEl>
                                        <p:attrNameLst>
                                          <p:attrName>fill.type</p:attrName>
                                        </p:attrNameLst>
                                      </p:cBhvr>
                                      <p:to>
                                        <p:strVal val="solid"/>
                                      </p:to>
                                    </p:set>
                                  </p:childTnLst>
                                </p:cTn>
                              </p:par>
                            </p:childTnLst>
                          </p:cTn>
                        </p:par>
                      </p:childTnLst>
                    </p:cTn>
                  </p:par>
                </p:childTnLst>
              </p:cTn>
              <p:nextCondLst>
                <p:cond evt="onClick" delay="0">
                  <p:tgtEl>
                    <p:spTgt spid="67"/>
                  </p:tgtEl>
                </p:cond>
              </p:nextCondLst>
            </p:seq>
            <p:seq concurrent="1" nextAc="seek">
              <p:cTn id="492" restart="whenNotActive" fill="hold" evtFilter="cancelBubble" nodeType="interactiveSeq">
                <p:stCondLst>
                  <p:cond evt="onClick" delay="0">
                    <p:tgtEl>
                      <p:spTgt spid="69"/>
                    </p:tgtEl>
                  </p:cond>
                </p:stCondLst>
                <p:endSync evt="end" delay="0">
                  <p:rtn val="all"/>
                </p:endSync>
                <p:childTnLst>
                  <p:par>
                    <p:cTn id="493" fill="hold">
                      <p:stCondLst>
                        <p:cond delay="0"/>
                      </p:stCondLst>
                      <p:childTnLst>
                        <p:par>
                          <p:cTn id="494" fill="hold">
                            <p:stCondLst>
                              <p:cond delay="0"/>
                            </p:stCondLst>
                            <p:childTnLst>
                              <p:par>
                                <p:cTn id="495" presetID="24" presetClass="emph" presetSubtype="0" fill="hold" grpId="0" nodeType="clickEffect">
                                  <p:stCondLst>
                                    <p:cond delay="0"/>
                                  </p:stCondLst>
                                  <p:childTnLst>
                                    <p:animClr clrSpc="hsl" dir="cw">
                                      <p:cBhvr override="childStyle">
                                        <p:cTn id="496" dur="500" fill="hold"/>
                                        <p:tgtEl>
                                          <p:spTgt spid="69"/>
                                        </p:tgtEl>
                                        <p:attrNameLst>
                                          <p:attrName>style.color</p:attrName>
                                        </p:attrNameLst>
                                      </p:cBhvr>
                                      <p:by>
                                        <p:hsl h="0" s="-12549" l="-25098"/>
                                      </p:by>
                                    </p:animClr>
                                    <p:animClr clrSpc="hsl" dir="cw">
                                      <p:cBhvr>
                                        <p:cTn id="497" dur="500" fill="hold"/>
                                        <p:tgtEl>
                                          <p:spTgt spid="69"/>
                                        </p:tgtEl>
                                        <p:attrNameLst>
                                          <p:attrName>fillcolor</p:attrName>
                                        </p:attrNameLst>
                                      </p:cBhvr>
                                      <p:by>
                                        <p:hsl h="0" s="-12549" l="-25098"/>
                                      </p:by>
                                    </p:animClr>
                                    <p:animClr clrSpc="hsl" dir="cw">
                                      <p:cBhvr>
                                        <p:cTn id="498" dur="500" fill="hold"/>
                                        <p:tgtEl>
                                          <p:spTgt spid="69"/>
                                        </p:tgtEl>
                                        <p:attrNameLst>
                                          <p:attrName>stroke.color</p:attrName>
                                        </p:attrNameLst>
                                      </p:cBhvr>
                                      <p:by>
                                        <p:hsl h="0" s="-12549" l="-25098"/>
                                      </p:by>
                                    </p:animClr>
                                    <p:set>
                                      <p:cBhvr>
                                        <p:cTn id="499" dur="500" fill="hold"/>
                                        <p:tgtEl>
                                          <p:spTgt spid="69"/>
                                        </p:tgtEl>
                                        <p:attrNameLst>
                                          <p:attrName>fill.type</p:attrName>
                                        </p:attrNameLst>
                                      </p:cBhvr>
                                      <p:to>
                                        <p:strVal val="solid"/>
                                      </p:to>
                                    </p:set>
                                  </p:childTnLst>
                                </p:cTn>
                              </p:par>
                            </p:childTnLst>
                          </p:cTn>
                        </p:par>
                      </p:childTnLst>
                    </p:cTn>
                  </p:par>
                  <p:par>
                    <p:cTn id="500" fill="hold">
                      <p:stCondLst>
                        <p:cond delay="indefinite"/>
                      </p:stCondLst>
                      <p:childTnLst>
                        <p:par>
                          <p:cTn id="501" fill="hold">
                            <p:stCondLst>
                              <p:cond delay="0"/>
                            </p:stCondLst>
                            <p:childTnLst>
                              <p:par>
                                <p:cTn id="502" presetID="24" presetClass="emph" presetSubtype="0" fill="hold" grpId="1" nodeType="clickEffect">
                                  <p:stCondLst>
                                    <p:cond delay="0"/>
                                  </p:stCondLst>
                                  <p:childTnLst>
                                    <p:animClr clrSpc="hsl" dir="cw">
                                      <p:cBhvr override="childStyle">
                                        <p:cTn id="503" dur="500" fill="hold"/>
                                        <p:tgtEl>
                                          <p:spTgt spid="69"/>
                                        </p:tgtEl>
                                        <p:attrNameLst>
                                          <p:attrName>style.color</p:attrName>
                                        </p:attrNameLst>
                                      </p:cBhvr>
                                      <p:by>
                                        <p:hsl h="0" s="-12549" l="-25098"/>
                                      </p:by>
                                    </p:animClr>
                                    <p:animClr clrSpc="hsl" dir="cw">
                                      <p:cBhvr>
                                        <p:cTn id="504" dur="500" fill="hold"/>
                                        <p:tgtEl>
                                          <p:spTgt spid="69"/>
                                        </p:tgtEl>
                                        <p:attrNameLst>
                                          <p:attrName>fillcolor</p:attrName>
                                        </p:attrNameLst>
                                      </p:cBhvr>
                                      <p:by>
                                        <p:hsl h="0" s="-12549" l="-25098"/>
                                      </p:by>
                                    </p:animClr>
                                    <p:animClr clrSpc="hsl" dir="cw">
                                      <p:cBhvr>
                                        <p:cTn id="505" dur="500" fill="hold"/>
                                        <p:tgtEl>
                                          <p:spTgt spid="69"/>
                                        </p:tgtEl>
                                        <p:attrNameLst>
                                          <p:attrName>stroke.color</p:attrName>
                                        </p:attrNameLst>
                                      </p:cBhvr>
                                      <p:by>
                                        <p:hsl h="0" s="-12549" l="-25098"/>
                                      </p:by>
                                    </p:animClr>
                                    <p:set>
                                      <p:cBhvr>
                                        <p:cTn id="506" dur="500" fill="hold"/>
                                        <p:tgtEl>
                                          <p:spTgt spid="69"/>
                                        </p:tgtEl>
                                        <p:attrNameLst>
                                          <p:attrName>fill.type</p:attrName>
                                        </p:attrNameLst>
                                      </p:cBhvr>
                                      <p:to>
                                        <p:strVal val="solid"/>
                                      </p:to>
                                    </p:set>
                                  </p:childTnLst>
                                </p:cTn>
                              </p:par>
                            </p:childTnLst>
                          </p:cTn>
                        </p:par>
                      </p:childTnLst>
                    </p:cTn>
                  </p:par>
                </p:childTnLst>
              </p:cTn>
              <p:nextCondLst>
                <p:cond evt="onClick" delay="0">
                  <p:tgtEl>
                    <p:spTgt spid="69"/>
                  </p:tgtEl>
                </p:cond>
              </p:nextCondLst>
            </p:seq>
            <p:seq concurrent="1" nextAc="seek">
              <p:cTn id="507" restart="whenNotActive" fill="hold" evtFilter="cancelBubble" nodeType="interactiveSeq">
                <p:stCondLst>
                  <p:cond evt="onClick" delay="0">
                    <p:tgtEl>
                      <p:spTgt spid="70"/>
                    </p:tgtEl>
                  </p:cond>
                </p:stCondLst>
                <p:endSync evt="end" delay="0">
                  <p:rtn val="all"/>
                </p:endSync>
                <p:childTnLst>
                  <p:par>
                    <p:cTn id="508" fill="hold">
                      <p:stCondLst>
                        <p:cond delay="0"/>
                      </p:stCondLst>
                      <p:childTnLst>
                        <p:par>
                          <p:cTn id="509" fill="hold">
                            <p:stCondLst>
                              <p:cond delay="0"/>
                            </p:stCondLst>
                            <p:childTnLst>
                              <p:par>
                                <p:cTn id="510" presetID="24" presetClass="emph" presetSubtype="0" fill="hold" grpId="0" nodeType="clickEffect">
                                  <p:stCondLst>
                                    <p:cond delay="0"/>
                                  </p:stCondLst>
                                  <p:childTnLst>
                                    <p:animClr clrSpc="hsl" dir="cw">
                                      <p:cBhvr override="childStyle">
                                        <p:cTn id="511" dur="500" fill="hold"/>
                                        <p:tgtEl>
                                          <p:spTgt spid="70"/>
                                        </p:tgtEl>
                                        <p:attrNameLst>
                                          <p:attrName>style.color</p:attrName>
                                        </p:attrNameLst>
                                      </p:cBhvr>
                                      <p:by>
                                        <p:hsl h="0" s="-12549" l="-25098"/>
                                      </p:by>
                                    </p:animClr>
                                    <p:animClr clrSpc="hsl" dir="cw">
                                      <p:cBhvr>
                                        <p:cTn id="512" dur="500" fill="hold"/>
                                        <p:tgtEl>
                                          <p:spTgt spid="70"/>
                                        </p:tgtEl>
                                        <p:attrNameLst>
                                          <p:attrName>fillcolor</p:attrName>
                                        </p:attrNameLst>
                                      </p:cBhvr>
                                      <p:by>
                                        <p:hsl h="0" s="-12549" l="-25098"/>
                                      </p:by>
                                    </p:animClr>
                                    <p:animClr clrSpc="hsl" dir="cw">
                                      <p:cBhvr>
                                        <p:cTn id="513" dur="500" fill="hold"/>
                                        <p:tgtEl>
                                          <p:spTgt spid="70"/>
                                        </p:tgtEl>
                                        <p:attrNameLst>
                                          <p:attrName>stroke.color</p:attrName>
                                        </p:attrNameLst>
                                      </p:cBhvr>
                                      <p:by>
                                        <p:hsl h="0" s="-12549" l="-25098"/>
                                      </p:by>
                                    </p:animClr>
                                    <p:set>
                                      <p:cBhvr>
                                        <p:cTn id="514" dur="500" fill="hold"/>
                                        <p:tgtEl>
                                          <p:spTgt spid="70"/>
                                        </p:tgtEl>
                                        <p:attrNameLst>
                                          <p:attrName>fill.type</p:attrName>
                                        </p:attrNameLst>
                                      </p:cBhvr>
                                      <p:to>
                                        <p:strVal val="solid"/>
                                      </p:to>
                                    </p:set>
                                  </p:childTnLst>
                                </p:cTn>
                              </p:par>
                            </p:childTnLst>
                          </p:cTn>
                        </p:par>
                      </p:childTnLst>
                    </p:cTn>
                  </p:par>
                </p:childTnLst>
              </p:cTn>
              <p:nextCondLst>
                <p:cond evt="onClick" delay="0">
                  <p:tgtEl>
                    <p:spTgt spid="70"/>
                  </p:tgtEl>
                </p:cond>
              </p:nextCondLst>
            </p:seq>
            <p:seq concurrent="1" nextAc="seek">
              <p:cTn id="515" restart="whenNotActive" fill="hold" evtFilter="cancelBubble" nodeType="interactiveSeq">
                <p:stCondLst>
                  <p:cond evt="onClick" delay="0">
                    <p:tgtEl>
                      <p:spTgt spid="71"/>
                    </p:tgtEl>
                  </p:cond>
                </p:stCondLst>
                <p:endSync evt="end" delay="0">
                  <p:rtn val="all"/>
                </p:endSync>
                <p:childTnLst>
                  <p:par>
                    <p:cTn id="516" fill="hold">
                      <p:stCondLst>
                        <p:cond delay="0"/>
                      </p:stCondLst>
                      <p:childTnLst>
                        <p:par>
                          <p:cTn id="517" fill="hold">
                            <p:stCondLst>
                              <p:cond delay="0"/>
                            </p:stCondLst>
                            <p:childTnLst>
                              <p:par>
                                <p:cTn id="518" presetID="24" presetClass="emph" presetSubtype="0" fill="hold" grpId="0" nodeType="clickEffect">
                                  <p:stCondLst>
                                    <p:cond delay="0"/>
                                  </p:stCondLst>
                                  <p:childTnLst>
                                    <p:animClr clrSpc="hsl" dir="cw">
                                      <p:cBhvr override="childStyle">
                                        <p:cTn id="519" dur="500" fill="hold"/>
                                        <p:tgtEl>
                                          <p:spTgt spid="71"/>
                                        </p:tgtEl>
                                        <p:attrNameLst>
                                          <p:attrName>style.color</p:attrName>
                                        </p:attrNameLst>
                                      </p:cBhvr>
                                      <p:by>
                                        <p:hsl h="0" s="-12549" l="-25098"/>
                                      </p:by>
                                    </p:animClr>
                                    <p:animClr clrSpc="hsl" dir="cw">
                                      <p:cBhvr>
                                        <p:cTn id="520" dur="500" fill="hold"/>
                                        <p:tgtEl>
                                          <p:spTgt spid="71"/>
                                        </p:tgtEl>
                                        <p:attrNameLst>
                                          <p:attrName>fillcolor</p:attrName>
                                        </p:attrNameLst>
                                      </p:cBhvr>
                                      <p:by>
                                        <p:hsl h="0" s="-12549" l="-25098"/>
                                      </p:by>
                                    </p:animClr>
                                    <p:animClr clrSpc="hsl" dir="cw">
                                      <p:cBhvr>
                                        <p:cTn id="521" dur="500" fill="hold"/>
                                        <p:tgtEl>
                                          <p:spTgt spid="71"/>
                                        </p:tgtEl>
                                        <p:attrNameLst>
                                          <p:attrName>stroke.color</p:attrName>
                                        </p:attrNameLst>
                                      </p:cBhvr>
                                      <p:by>
                                        <p:hsl h="0" s="-12549" l="-25098"/>
                                      </p:by>
                                    </p:animClr>
                                    <p:set>
                                      <p:cBhvr>
                                        <p:cTn id="522" dur="500" fill="hold"/>
                                        <p:tgtEl>
                                          <p:spTgt spid="71"/>
                                        </p:tgtEl>
                                        <p:attrNameLst>
                                          <p:attrName>fill.type</p:attrName>
                                        </p:attrNameLst>
                                      </p:cBhvr>
                                      <p:to>
                                        <p:strVal val="solid"/>
                                      </p:to>
                                    </p:set>
                                  </p:childTnLst>
                                </p:cTn>
                              </p:par>
                            </p:childTnLst>
                          </p:cTn>
                        </p:par>
                      </p:childTnLst>
                    </p:cTn>
                  </p:par>
                </p:childTnLst>
              </p:cTn>
              <p:nextCondLst>
                <p:cond evt="onClick" delay="0">
                  <p:tgtEl>
                    <p:spTgt spid="71"/>
                  </p:tgtEl>
                </p:cond>
              </p:nextCondLst>
            </p:seq>
            <p:seq concurrent="1" nextAc="seek">
              <p:cTn id="523" restart="whenNotActive" fill="hold" evtFilter="cancelBubble" nodeType="interactiveSeq">
                <p:stCondLst>
                  <p:cond evt="onClick" delay="0">
                    <p:tgtEl>
                      <p:spTgt spid="72"/>
                    </p:tgtEl>
                  </p:cond>
                </p:stCondLst>
                <p:endSync evt="end" delay="0">
                  <p:rtn val="all"/>
                </p:endSync>
                <p:childTnLst>
                  <p:par>
                    <p:cTn id="524" fill="hold">
                      <p:stCondLst>
                        <p:cond delay="0"/>
                      </p:stCondLst>
                      <p:childTnLst>
                        <p:par>
                          <p:cTn id="525" fill="hold">
                            <p:stCondLst>
                              <p:cond delay="0"/>
                            </p:stCondLst>
                            <p:childTnLst>
                              <p:par>
                                <p:cTn id="526" presetID="24" presetClass="emph" presetSubtype="0" fill="hold" grpId="0" nodeType="clickEffect">
                                  <p:stCondLst>
                                    <p:cond delay="0"/>
                                  </p:stCondLst>
                                  <p:childTnLst>
                                    <p:animClr clrSpc="hsl" dir="cw">
                                      <p:cBhvr override="childStyle">
                                        <p:cTn id="527" dur="500" fill="hold"/>
                                        <p:tgtEl>
                                          <p:spTgt spid="72"/>
                                        </p:tgtEl>
                                        <p:attrNameLst>
                                          <p:attrName>style.color</p:attrName>
                                        </p:attrNameLst>
                                      </p:cBhvr>
                                      <p:by>
                                        <p:hsl h="0" s="-12549" l="-25098"/>
                                      </p:by>
                                    </p:animClr>
                                    <p:animClr clrSpc="hsl" dir="cw">
                                      <p:cBhvr>
                                        <p:cTn id="528" dur="500" fill="hold"/>
                                        <p:tgtEl>
                                          <p:spTgt spid="72"/>
                                        </p:tgtEl>
                                        <p:attrNameLst>
                                          <p:attrName>fillcolor</p:attrName>
                                        </p:attrNameLst>
                                      </p:cBhvr>
                                      <p:by>
                                        <p:hsl h="0" s="-12549" l="-25098"/>
                                      </p:by>
                                    </p:animClr>
                                    <p:animClr clrSpc="hsl" dir="cw">
                                      <p:cBhvr>
                                        <p:cTn id="529" dur="500" fill="hold"/>
                                        <p:tgtEl>
                                          <p:spTgt spid="72"/>
                                        </p:tgtEl>
                                        <p:attrNameLst>
                                          <p:attrName>stroke.color</p:attrName>
                                        </p:attrNameLst>
                                      </p:cBhvr>
                                      <p:by>
                                        <p:hsl h="0" s="-12549" l="-25098"/>
                                      </p:by>
                                    </p:animClr>
                                    <p:set>
                                      <p:cBhvr>
                                        <p:cTn id="530" dur="500" fill="hold"/>
                                        <p:tgtEl>
                                          <p:spTgt spid="72"/>
                                        </p:tgtEl>
                                        <p:attrNameLst>
                                          <p:attrName>fill.type</p:attrName>
                                        </p:attrNameLst>
                                      </p:cBhvr>
                                      <p:to>
                                        <p:strVal val="solid"/>
                                      </p:to>
                                    </p:set>
                                  </p:childTnLst>
                                </p:cTn>
                              </p:par>
                            </p:childTnLst>
                          </p:cTn>
                        </p:par>
                      </p:childTnLst>
                    </p:cTn>
                  </p:par>
                </p:childTnLst>
              </p:cTn>
              <p:nextCondLst>
                <p:cond evt="onClick" delay="0">
                  <p:tgtEl>
                    <p:spTgt spid="72"/>
                  </p:tgtEl>
                </p:cond>
              </p:nextCondLst>
            </p:seq>
            <p:seq concurrent="1" nextAc="seek">
              <p:cTn id="531" restart="whenNotActive" fill="hold" evtFilter="cancelBubble" nodeType="interactiveSeq">
                <p:stCondLst>
                  <p:cond evt="onClick" delay="0">
                    <p:tgtEl>
                      <p:spTgt spid="74"/>
                    </p:tgtEl>
                  </p:cond>
                </p:stCondLst>
                <p:endSync evt="end" delay="0">
                  <p:rtn val="all"/>
                </p:endSync>
                <p:childTnLst>
                  <p:par>
                    <p:cTn id="532" fill="hold">
                      <p:stCondLst>
                        <p:cond delay="0"/>
                      </p:stCondLst>
                      <p:childTnLst>
                        <p:par>
                          <p:cTn id="533" fill="hold">
                            <p:stCondLst>
                              <p:cond delay="0"/>
                            </p:stCondLst>
                            <p:childTnLst>
                              <p:par>
                                <p:cTn id="534" presetID="24" presetClass="emph" presetSubtype="0" fill="hold" grpId="0" nodeType="clickEffect">
                                  <p:stCondLst>
                                    <p:cond delay="0"/>
                                  </p:stCondLst>
                                  <p:childTnLst>
                                    <p:animClr clrSpc="hsl" dir="cw">
                                      <p:cBhvr override="childStyle">
                                        <p:cTn id="535" dur="500" fill="hold"/>
                                        <p:tgtEl>
                                          <p:spTgt spid="74"/>
                                        </p:tgtEl>
                                        <p:attrNameLst>
                                          <p:attrName>style.color</p:attrName>
                                        </p:attrNameLst>
                                      </p:cBhvr>
                                      <p:by>
                                        <p:hsl h="0" s="-12549" l="-25098"/>
                                      </p:by>
                                    </p:animClr>
                                    <p:animClr clrSpc="hsl" dir="cw">
                                      <p:cBhvr>
                                        <p:cTn id="536" dur="500" fill="hold"/>
                                        <p:tgtEl>
                                          <p:spTgt spid="74"/>
                                        </p:tgtEl>
                                        <p:attrNameLst>
                                          <p:attrName>fillcolor</p:attrName>
                                        </p:attrNameLst>
                                      </p:cBhvr>
                                      <p:by>
                                        <p:hsl h="0" s="-12549" l="-25098"/>
                                      </p:by>
                                    </p:animClr>
                                    <p:animClr clrSpc="hsl" dir="cw">
                                      <p:cBhvr>
                                        <p:cTn id="537" dur="500" fill="hold"/>
                                        <p:tgtEl>
                                          <p:spTgt spid="74"/>
                                        </p:tgtEl>
                                        <p:attrNameLst>
                                          <p:attrName>stroke.color</p:attrName>
                                        </p:attrNameLst>
                                      </p:cBhvr>
                                      <p:by>
                                        <p:hsl h="0" s="-12549" l="-25098"/>
                                      </p:by>
                                    </p:animClr>
                                    <p:set>
                                      <p:cBhvr>
                                        <p:cTn id="538" dur="500" fill="hold"/>
                                        <p:tgtEl>
                                          <p:spTgt spid="74"/>
                                        </p:tgtEl>
                                        <p:attrNameLst>
                                          <p:attrName>fill.type</p:attrName>
                                        </p:attrNameLst>
                                      </p:cBhvr>
                                      <p:to>
                                        <p:strVal val="solid"/>
                                      </p:to>
                                    </p:set>
                                  </p:childTnLst>
                                </p:cTn>
                              </p:par>
                            </p:childTnLst>
                          </p:cTn>
                        </p:par>
                      </p:childTnLst>
                    </p:cTn>
                  </p:par>
                </p:childTnLst>
              </p:cTn>
              <p:nextCondLst>
                <p:cond evt="onClick" delay="0">
                  <p:tgtEl>
                    <p:spTgt spid="74"/>
                  </p:tgtEl>
                </p:cond>
              </p:nextCondLst>
            </p:seq>
            <p:seq concurrent="1" nextAc="seek">
              <p:cTn id="539" restart="whenNotActive" fill="hold" evtFilter="cancelBubble" nodeType="interactiveSeq">
                <p:stCondLst>
                  <p:cond evt="onClick" delay="0">
                    <p:tgtEl>
                      <p:spTgt spid="75"/>
                    </p:tgtEl>
                  </p:cond>
                </p:stCondLst>
                <p:endSync evt="end" delay="0">
                  <p:rtn val="all"/>
                </p:endSync>
                <p:childTnLst>
                  <p:par>
                    <p:cTn id="540" fill="hold">
                      <p:stCondLst>
                        <p:cond delay="0"/>
                      </p:stCondLst>
                      <p:childTnLst>
                        <p:par>
                          <p:cTn id="541" fill="hold">
                            <p:stCondLst>
                              <p:cond delay="0"/>
                            </p:stCondLst>
                            <p:childTnLst>
                              <p:par>
                                <p:cTn id="542" presetID="24" presetClass="emph" presetSubtype="0" fill="hold" grpId="0" nodeType="clickEffect">
                                  <p:stCondLst>
                                    <p:cond delay="0"/>
                                  </p:stCondLst>
                                  <p:childTnLst>
                                    <p:animClr clrSpc="hsl" dir="cw">
                                      <p:cBhvr override="childStyle">
                                        <p:cTn id="543" dur="500" fill="hold"/>
                                        <p:tgtEl>
                                          <p:spTgt spid="75"/>
                                        </p:tgtEl>
                                        <p:attrNameLst>
                                          <p:attrName>style.color</p:attrName>
                                        </p:attrNameLst>
                                      </p:cBhvr>
                                      <p:by>
                                        <p:hsl h="0" s="-12549" l="-25098"/>
                                      </p:by>
                                    </p:animClr>
                                    <p:animClr clrSpc="hsl" dir="cw">
                                      <p:cBhvr>
                                        <p:cTn id="544" dur="500" fill="hold"/>
                                        <p:tgtEl>
                                          <p:spTgt spid="75"/>
                                        </p:tgtEl>
                                        <p:attrNameLst>
                                          <p:attrName>fillcolor</p:attrName>
                                        </p:attrNameLst>
                                      </p:cBhvr>
                                      <p:by>
                                        <p:hsl h="0" s="-12549" l="-25098"/>
                                      </p:by>
                                    </p:animClr>
                                    <p:animClr clrSpc="hsl" dir="cw">
                                      <p:cBhvr>
                                        <p:cTn id="545" dur="500" fill="hold"/>
                                        <p:tgtEl>
                                          <p:spTgt spid="75"/>
                                        </p:tgtEl>
                                        <p:attrNameLst>
                                          <p:attrName>stroke.color</p:attrName>
                                        </p:attrNameLst>
                                      </p:cBhvr>
                                      <p:by>
                                        <p:hsl h="0" s="-12549" l="-25098"/>
                                      </p:by>
                                    </p:animClr>
                                    <p:set>
                                      <p:cBhvr>
                                        <p:cTn id="546" dur="500" fill="hold"/>
                                        <p:tgtEl>
                                          <p:spTgt spid="75"/>
                                        </p:tgtEl>
                                        <p:attrNameLst>
                                          <p:attrName>fill.type</p:attrName>
                                        </p:attrNameLst>
                                      </p:cBhvr>
                                      <p:to>
                                        <p:strVal val="solid"/>
                                      </p:to>
                                    </p:set>
                                  </p:childTnLst>
                                </p:cTn>
                              </p:par>
                            </p:childTnLst>
                          </p:cTn>
                        </p:par>
                      </p:childTnLst>
                    </p:cTn>
                  </p:par>
                </p:childTnLst>
              </p:cTn>
              <p:nextCondLst>
                <p:cond evt="onClick" delay="0">
                  <p:tgtEl>
                    <p:spTgt spid="75"/>
                  </p:tgtEl>
                </p:cond>
              </p:nextCondLst>
            </p:seq>
            <p:seq concurrent="1" nextAc="seek">
              <p:cTn id="547" restart="whenNotActive" fill="hold" evtFilter="cancelBubble" nodeType="interactiveSeq">
                <p:stCondLst>
                  <p:cond evt="onClick" delay="0">
                    <p:tgtEl>
                      <p:spTgt spid="76"/>
                    </p:tgtEl>
                  </p:cond>
                </p:stCondLst>
                <p:endSync evt="end" delay="0">
                  <p:rtn val="all"/>
                </p:endSync>
                <p:childTnLst>
                  <p:par>
                    <p:cTn id="548" fill="hold">
                      <p:stCondLst>
                        <p:cond delay="0"/>
                      </p:stCondLst>
                      <p:childTnLst>
                        <p:par>
                          <p:cTn id="549" fill="hold">
                            <p:stCondLst>
                              <p:cond delay="0"/>
                            </p:stCondLst>
                            <p:childTnLst>
                              <p:par>
                                <p:cTn id="550" presetID="24" presetClass="emph" presetSubtype="0" fill="hold" grpId="0" nodeType="clickEffect">
                                  <p:stCondLst>
                                    <p:cond delay="0"/>
                                  </p:stCondLst>
                                  <p:childTnLst>
                                    <p:animClr clrSpc="hsl" dir="cw">
                                      <p:cBhvr override="childStyle">
                                        <p:cTn id="551" dur="500" fill="hold"/>
                                        <p:tgtEl>
                                          <p:spTgt spid="76"/>
                                        </p:tgtEl>
                                        <p:attrNameLst>
                                          <p:attrName>style.color</p:attrName>
                                        </p:attrNameLst>
                                      </p:cBhvr>
                                      <p:by>
                                        <p:hsl h="0" s="-12549" l="-25098"/>
                                      </p:by>
                                    </p:animClr>
                                    <p:animClr clrSpc="hsl" dir="cw">
                                      <p:cBhvr>
                                        <p:cTn id="552" dur="500" fill="hold"/>
                                        <p:tgtEl>
                                          <p:spTgt spid="76"/>
                                        </p:tgtEl>
                                        <p:attrNameLst>
                                          <p:attrName>fillcolor</p:attrName>
                                        </p:attrNameLst>
                                      </p:cBhvr>
                                      <p:by>
                                        <p:hsl h="0" s="-12549" l="-25098"/>
                                      </p:by>
                                    </p:animClr>
                                    <p:animClr clrSpc="hsl" dir="cw">
                                      <p:cBhvr>
                                        <p:cTn id="553" dur="500" fill="hold"/>
                                        <p:tgtEl>
                                          <p:spTgt spid="76"/>
                                        </p:tgtEl>
                                        <p:attrNameLst>
                                          <p:attrName>stroke.color</p:attrName>
                                        </p:attrNameLst>
                                      </p:cBhvr>
                                      <p:by>
                                        <p:hsl h="0" s="-12549" l="-25098"/>
                                      </p:by>
                                    </p:animClr>
                                    <p:set>
                                      <p:cBhvr>
                                        <p:cTn id="554" dur="500" fill="hold"/>
                                        <p:tgtEl>
                                          <p:spTgt spid="76"/>
                                        </p:tgtEl>
                                        <p:attrNameLst>
                                          <p:attrName>fill.type</p:attrName>
                                        </p:attrNameLst>
                                      </p:cBhvr>
                                      <p:to>
                                        <p:strVal val="solid"/>
                                      </p:to>
                                    </p:set>
                                  </p:childTnLst>
                                </p:cTn>
                              </p:par>
                            </p:childTnLst>
                          </p:cTn>
                        </p:par>
                      </p:childTnLst>
                    </p:cTn>
                  </p:par>
                </p:childTnLst>
              </p:cTn>
              <p:nextCondLst>
                <p:cond evt="onClick" delay="0">
                  <p:tgtEl>
                    <p:spTgt spid="76"/>
                  </p:tgtEl>
                </p:cond>
              </p:nextCondLst>
            </p:seq>
            <p:seq concurrent="1" nextAc="seek">
              <p:cTn id="555" restart="whenNotActive" fill="hold" evtFilter="cancelBubble" nodeType="interactiveSeq">
                <p:stCondLst>
                  <p:cond evt="onClick" delay="0">
                    <p:tgtEl>
                      <p:spTgt spid="77"/>
                    </p:tgtEl>
                  </p:cond>
                </p:stCondLst>
                <p:endSync evt="end" delay="0">
                  <p:rtn val="all"/>
                </p:endSync>
                <p:childTnLst>
                  <p:par>
                    <p:cTn id="556" fill="hold">
                      <p:stCondLst>
                        <p:cond delay="0"/>
                      </p:stCondLst>
                      <p:childTnLst>
                        <p:par>
                          <p:cTn id="557" fill="hold">
                            <p:stCondLst>
                              <p:cond delay="0"/>
                            </p:stCondLst>
                            <p:childTnLst>
                              <p:par>
                                <p:cTn id="558" presetID="24" presetClass="emph" presetSubtype="0" fill="hold" grpId="0" nodeType="clickEffect">
                                  <p:stCondLst>
                                    <p:cond delay="0"/>
                                  </p:stCondLst>
                                  <p:childTnLst>
                                    <p:animClr clrSpc="hsl" dir="cw">
                                      <p:cBhvr override="childStyle">
                                        <p:cTn id="559" dur="500" fill="hold"/>
                                        <p:tgtEl>
                                          <p:spTgt spid="77"/>
                                        </p:tgtEl>
                                        <p:attrNameLst>
                                          <p:attrName>style.color</p:attrName>
                                        </p:attrNameLst>
                                      </p:cBhvr>
                                      <p:by>
                                        <p:hsl h="0" s="-12549" l="-25098"/>
                                      </p:by>
                                    </p:animClr>
                                    <p:animClr clrSpc="hsl" dir="cw">
                                      <p:cBhvr>
                                        <p:cTn id="560" dur="500" fill="hold"/>
                                        <p:tgtEl>
                                          <p:spTgt spid="77"/>
                                        </p:tgtEl>
                                        <p:attrNameLst>
                                          <p:attrName>fillcolor</p:attrName>
                                        </p:attrNameLst>
                                      </p:cBhvr>
                                      <p:by>
                                        <p:hsl h="0" s="-12549" l="-25098"/>
                                      </p:by>
                                    </p:animClr>
                                    <p:animClr clrSpc="hsl" dir="cw">
                                      <p:cBhvr>
                                        <p:cTn id="561" dur="500" fill="hold"/>
                                        <p:tgtEl>
                                          <p:spTgt spid="77"/>
                                        </p:tgtEl>
                                        <p:attrNameLst>
                                          <p:attrName>stroke.color</p:attrName>
                                        </p:attrNameLst>
                                      </p:cBhvr>
                                      <p:by>
                                        <p:hsl h="0" s="-12549" l="-25098"/>
                                      </p:by>
                                    </p:animClr>
                                    <p:set>
                                      <p:cBhvr>
                                        <p:cTn id="562" dur="500" fill="hold"/>
                                        <p:tgtEl>
                                          <p:spTgt spid="77"/>
                                        </p:tgtEl>
                                        <p:attrNameLst>
                                          <p:attrName>fill.type</p:attrName>
                                        </p:attrNameLst>
                                      </p:cBhvr>
                                      <p:to>
                                        <p:strVal val="solid"/>
                                      </p:to>
                                    </p:set>
                                  </p:childTnLst>
                                </p:cTn>
                              </p:par>
                            </p:childTnLst>
                          </p:cTn>
                        </p:par>
                      </p:childTnLst>
                    </p:cTn>
                  </p:par>
                </p:childTnLst>
              </p:cTn>
              <p:nextCondLst>
                <p:cond evt="onClick" delay="0">
                  <p:tgtEl>
                    <p:spTgt spid="77"/>
                  </p:tgtEl>
                </p:cond>
              </p:nextCondLst>
            </p:seq>
            <p:seq concurrent="1" nextAc="seek">
              <p:cTn id="563" restart="whenNotActive" fill="hold" evtFilter="cancelBubble" nodeType="interactiveSeq">
                <p:stCondLst>
                  <p:cond evt="onClick" delay="0">
                    <p:tgtEl>
                      <p:spTgt spid="79"/>
                    </p:tgtEl>
                  </p:cond>
                </p:stCondLst>
                <p:endSync evt="end" delay="0">
                  <p:rtn val="all"/>
                </p:endSync>
                <p:childTnLst>
                  <p:par>
                    <p:cTn id="564" fill="hold">
                      <p:stCondLst>
                        <p:cond delay="0"/>
                      </p:stCondLst>
                      <p:childTnLst>
                        <p:par>
                          <p:cTn id="565" fill="hold">
                            <p:stCondLst>
                              <p:cond delay="0"/>
                            </p:stCondLst>
                            <p:childTnLst>
                              <p:par>
                                <p:cTn id="566" presetID="24" presetClass="emph" presetSubtype="0" fill="hold" grpId="0" nodeType="clickEffect">
                                  <p:stCondLst>
                                    <p:cond delay="0"/>
                                  </p:stCondLst>
                                  <p:childTnLst>
                                    <p:animClr clrSpc="hsl" dir="cw">
                                      <p:cBhvr override="childStyle">
                                        <p:cTn id="567" dur="500" fill="hold"/>
                                        <p:tgtEl>
                                          <p:spTgt spid="79"/>
                                        </p:tgtEl>
                                        <p:attrNameLst>
                                          <p:attrName>style.color</p:attrName>
                                        </p:attrNameLst>
                                      </p:cBhvr>
                                      <p:by>
                                        <p:hsl h="0" s="-12549" l="-25098"/>
                                      </p:by>
                                    </p:animClr>
                                    <p:animClr clrSpc="hsl" dir="cw">
                                      <p:cBhvr>
                                        <p:cTn id="568" dur="500" fill="hold"/>
                                        <p:tgtEl>
                                          <p:spTgt spid="79"/>
                                        </p:tgtEl>
                                        <p:attrNameLst>
                                          <p:attrName>fillcolor</p:attrName>
                                        </p:attrNameLst>
                                      </p:cBhvr>
                                      <p:by>
                                        <p:hsl h="0" s="-12549" l="-25098"/>
                                      </p:by>
                                    </p:animClr>
                                    <p:animClr clrSpc="hsl" dir="cw">
                                      <p:cBhvr>
                                        <p:cTn id="569" dur="500" fill="hold"/>
                                        <p:tgtEl>
                                          <p:spTgt spid="79"/>
                                        </p:tgtEl>
                                        <p:attrNameLst>
                                          <p:attrName>stroke.color</p:attrName>
                                        </p:attrNameLst>
                                      </p:cBhvr>
                                      <p:by>
                                        <p:hsl h="0" s="-12549" l="-25098"/>
                                      </p:by>
                                    </p:animClr>
                                    <p:set>
                                      <p:cBhvr>
                                        <p:cTn id="570" dur="500" fill="hold"/>
                                        <p:tgtEl>
                                          <p:spTgt spid="79"/>
                                        </p:tgtEl>
                                        <p:attrNameLst>
                                          <p:attrName>fill.type</p:attrName>
                                        </p:attrNameLst>
                                      </p:cBhvr>
                                      <p:to>
                                        <p:strVal val="solid"/>
                                      </p:to>
                                    </p:set>
                                  </p:childTnLst>
                                </p:cTn>
                              </p:par>
                            </p:childTnLst>
                          </p:cTn>
                        </p:par>
                      </p:childTnLst>
                    </p:cTn>
                  </p:par>
                </p:childTnLst>
              </p:cTn>
              <p:nextCondLst>
                <p:cond evt="onClick" delay="0">
                  <p:tgtEl>
                    <p:spTgt spid="79"/>
                  </p:tgtEl>
                </p:cond>
              </p:nextCondLst>
            </p:seq>
            <p:seq concurrent="1" nextAc="seek">
              <p:cTn id="571" restart="whenNotActive" fill="hold" evtFilter="cancelBubble" nodeType="interactiveSeq">
                <p:stCondLst>
                  <p:cond evt="onClick" delay="0">
                    <p:tgtEl>
                      <p:spTgt spid="89"/>
                    </p:tgtEl>
                  </p:cond>
                </p:stCondLst>
                <p:endSync evt="end" delay="0">
                  <p:rtn val="all"/>
                </p:endSync>
                <p:childTnLst>
                  <p:par>
                    <p:cTn id="572" fill="hold">
                      <p:stCondLst>
                        <p:cond delay="0"/>
                      </p:stCondLst>
                      <p:childTnLst>
                        <p:par>
                          <p:cTn id="573" fill="hold">
                            <p:stCondLst>
                              <p:cond delay="0"/>
                            </p:stCondLst>
                            <p:childTnLst>
                              <p:par>
                                <p:cTn id="574" presetID="1" presetClass="emph" presetSubtype="2" fill="hold" nodeType="clickEffect">
                                  <p:stCondLst>
                                    <p:cond delay="0"/>
                                  </p:stCondLst>
                                  <p:childTnLst>
                                    <p:animClr clrSpc="rgb" dir="cw">
                                      <p:cBhvr>
                                        <p:cTn id="575" dur="2000" fill="hold"/>
                                        <p:tgtEl>
                                          <p:spTgt spid="89"/>
                                        </p:tgtEl>
                                        <p:attrNameLst>
                                          <p:attrName>fillcolor</p:attrName>
                                        </p:attrNameLst>
                                      </p:cBhvr>
                                      <p:to>
                                        <a:schemeClr val="accent2"/>
                                      </p:to>
                                    </p:animClr>
                                    <p:set>
                                      <p:cBhvr>
                                        <p:cTn id="576" dur="2000" fill="hold"/>
                                        <p:tgtEl>
                                          <p:spTgt spid="89"/>
                                        </p:tgtEl>
                                        <p:attrNameLst>
                                          <p:attrName>fill.type</p:attrName>
                                        </p:attrNameLst>
                                      </p:cBhvr>
                                      <p:to>
                                        <p:strVal val="solid"/>
                                      </p:to>
                                    </p:set>
                                    <p:set>
                                      <p:cBhvr>
                                        <p:cTn id="577" dur="2000" fill="hold"/>
                                        <p:tgtEl>
                                          <p:spTgt spid="89"/>
                                        </p:tgtEl>
                                        <p:attrNameLst>
                                          <p:attrName>fill.on</p:attrName>
                                        </p:attrNameLst>
                                      </p:cBhvr>
                                      <p:to>
                                        <p:strVal val="true"/>
                                      </p:to>
                                    </p:set>
                                  </p:childTnLst>
                                </p:cTn>
                              </p:par>
                            </p:childTnLst>
                          </p:cTn>
                        </p:par>
                      </p:childTnLst>
                    </p:cTn>
                  </p:par>
                </p:childTnLst>
              </p:cTn>
              <p:nextCondLst>
                <p:cond evt="onClick" delay="0">
                  <p:tgtEl>
                    <p:spTgt spid="89"/>
                  </p:tgtEl>
                </p:cond>
              </p:nextCondLst>
            </p:seq>
            <p:seq concurrent="1" nextAc="seek">
              <p:cTn id="578" restart="whenNotActive" fill="hold" evtFilter="cancelBubble" nodeType="interactiveSeq">
                <p:stCondLst>
                  <p:cond evt="onClick" delay="0">
                    <p:tgtEl>
                      <p:spTgt spid="99"/>
                    </p:tgtEl>
                  </p:cond>
                </p:stCondLst>
                <p:endSync evt="end" delay="0">
                  <p:rtn val="all"/>
                </p:endSync>
                <p:childTnLst>
                  <p:par>
                    <p:cTn id="579" fill="hold">
                      <p:stCondLst>
                        <p:cond delay="0"/>
                      </p:stCondLst>
                      <p:childTnLst>
                        <p:par>
                          <p:cTn id="580" fill="hold">
                            <p:stCondLst>
                              <p:cond delay="0"/>
                            </p:stCondLst>
                            <p:childTnLst>
                              <p:par>
                                <p:cTn id="581" presetID="1" presetClass="emph" presetSubtype="2" fill="hold" nodeType="clickEffect">
                                  <p:stCondLst>
                                    <p:cond delay="0"/>
                                  </p:stCondLst>
                                  <p:childTnLst>
                                    <p:animClr clrSpc="rgb" dir="cw">
                                      <p:cBhvr>
                                        <p:cTn id="582" dur="2000" fill="hold"/>
                                        <p:tgtEl>
                                          <p:spTgt spid="99"/>
                                        </p:tgtEl>
                                        <p:attrNameLst>
                                          <p:attrName>fillcolor</p:attrName>
                                        </p:attrNameLst>
                                      </p:cBhvr>
                                      <p:to>
                                        <a:schemeClr val="accent2"/>
                                      </p:to>
                                    </p:animClr>
                                    <p:set>
                                      <p:cBhvr>
                                        <p:cTn id="583" dur="2000" fill="hold"/>
                                        <p:tgtEl>
                                          <p:spTgt spid="99"/>
                                        </p:tgtEl>
                                        <p:attrNameLst>
                                          <p:attrName>fill.type</p:attrName>
                                        </p:attrNameLst>
                                      </p:cBhvr>
                                      <p:to>
                                        <p:strVal val="solid"/>
                                      </p:to>
                                    </p:set>
                                    <p:set>
                                      <p:cBhvr>
                                        <p:cTn id="584" dur="2000" fill="hold"/>
                                        <p:tgtEl>
                                          <p:spTgt spid="99"/>
                                        </p:tgtEl>
                                        <p:attrNameLst>
                                          <p:attrName>fill.on</p:attrName>
                                        </p:attrNameLst>
                                      </p:cBhvr>
                                      <p:to>
                                        <p:strVal val="true"/>
                                      </p:to>
                                    </p:set>
                                  </p:childTnLst>
                                </p:cTn>
                              </p:par>
                            </p:childTnLst>
                          </p:cTn>
                        </p:par>
                      </p:childTnLst>
                    </p:cTn>
                  </p:par>
                </p:childTnLst>
              </p:cTn>
              <p:nextCondLst>
                <p:cond evt="onClick" delay="0">
                  <p:tgtEl>
                    <p:spTgt spid="99"/>
                  </p:tgtEl>
                </p:cond>
              </p:nextCondLst>
            </p:seq>
            <p:seq concurrent="1" nextAc="seek">
              <p:cTn id="585" restart="whenNotActive" fill="hold" evtFilter="cancelBubble" nodeType="interactiveSeq">
                <p:stCondLst>
                  <p:cond evt="onClick" delay="0">
                    <p:tgtEl>
                      <p:spTgt spid="86"/>
                    </p:tgtEl>
                  </p:cond>
                </p:stCondLst>
                <p:endSync evt="end" delay="0">
                  <p:rtn val="all"/>
                </p:endSync>
                <p:childTnLst>
                  <p:par>
                    <p:cTn id="586" fill="hold">
                      <p:stCondLst>
                        <p:cond delay="0"/>
                      </p:stCondLst>
                      <p:childTnLst>
                        <p:par>
                          <p:cTn id="587" fill="hold">
                            <p:stCondLst>
                              <p:cond delay="0"/>
                            </p:stCondLst>
                            <p:childTnLst>
                              <p:par>
                                <p:cTn id="588" presetID="1" presetClass="emph" presetSubtype="2" fill="hold" nodeType="clickEffect">
                                  <p:stCondLst>
                                    <p:cond delay="0"/>
                                  </p:stCondLst>
                                  <p:childTnLst>
                                    <p:animClr clrSpc="rgb" dir="cw">
                                      <p:cBhvr>
                                        <p:cTn id="589" dur="2000" fill="hold"/>
                                        <p:tgtEl>
                                          <p:spTgt spid="86"/>
                                        </p:tgtEl>
                                        <p:attrNameLst>
                                          <p:attrName>fillcolor</p:attrName>
                                        </p:attrNameLst>
                                      </p:cBhvr>
                                      <p:to>
                                        <a:schemeClr val="accent2"/>
                                      </p:to>
                                    </p:animClr>
                                    <p:set>
                                      <p:cBhvr>
                                        <p:cTn id="590" dur="2000" fill="hold"/>
                                        <p:tgtEl>
                                          <p:spTgt spid="86"/>
                                        </p:tgtEl>
                                        <p:attrNameLst>
                                          <p:attrName>fill.type</p:attrName>
                                        </p:attrNameLst>
                                      </p:cBhvr>
                                      <p:to>
                                        <p:strVal val="solid"/>
                                      </p:to>
                                    </p:set>
                                    <p:set>
                                      <p:cBhvr>
                                        <p:cTn id="591" dur="2000" fill="hold"/>
                                        <p:tgtEl>
                                          <p:spTgt spid="86"/>
                                        </p:tgtEl>
                                        <p:attrNameLst>
                                          <p:attrName>fill.on</p:attrName>
                                        </p:attrNameLst>
                                      </p:cBhvr>
                                      <p:to>
                                        <p:strVal val="true"/>
                                      </p:to>
                                    </p:set>
                                  </p:childTnLst>
                                </p:cTn>
                              </p:par>
                            </p:childTnLst>
                          </p:cTn>
                        </p:par>
                      </p:childTnLst>
                    </p:cTn>
                  </p:par>
                </p:childTnLst>
              </p:cTn>
              <p:nextCondLst>
                <p:cond evt="onClick" delay="0">
                  <p:tgtEl>
                    <p:spTgt spid="86"/>
                  </p:tgtEl>
                </p:cond>
              </p:nextCondLst>
            </p:seq>
            <p:seq concurrent="1" nextAc="seek">
              <p:cTn id="592" restart="whenNotActive" fill="hold" evtFilter="cancelBubble" nodeType="interactiveSeq">
                <p:stCondLst>
                  <p:cond evt="onClick" delay="0">
                    <p:tgtEl>
                      <p:spTgt spid="83"/>
                    </p:tgtEl>
                  </p:cond>
                </p:stCondLst>
                <p:endSync evt="end" delay="0">
                  <p:rtn val="all"/>
                </p:endSync>
                <p:childTnLst>
                  <p:par>
                    <p:cTn id="593" fill="hold">
                      <p:stCondLst>
                        <p:cond delay="0"/>
                      </p:stCondLst>
                      <p:childTnLst>
                        <p:par>
                          <p:cTn id="594" fill="hold">
                            <p:stCondLst>
                              <p:cond delay="0"/>
                            </p:stCondLst>
                            <p:childTnLst>
                              <p:par>
                                <p:cTn id="595" presetID="24" presetClass="emph" presetSubtype="0" fill="hold" grpId="0" nodeType="clickEffect">
                                  <p:stCondLst>
                                    <p:cond delay="0"/>
                                  </p:stCondLst>
                                  <p:childTnLst>
                                    <p:animClr clrSpc="hsl" dir="cw">
                                      <p:cBhvr override="childStyle">
                                        <p:cTn id="596" dur="500" fill="hold"/>
                                        <p:tgtEl>
                                          <p:spTgt spid="83"/>
                                        </p:tgtEl>
                                        <p:attrNameLst>
                                          <p:attrName>style.color</p:attrName>
                                        </p:attrNameLst>
                                      </p:cBhvr>
                                      <p:by>
                                        <p:hsl h="0" s="-12549" l="-25098"/>
                                      </p:by>
                                    </p:animClr>
                                    <p:animClr clrSpc="hsl" dir="cw">
                                      <p:cBhvr>
                                        <p:cTn id="597" dur="500" fill="hold"/>
                                        <p:tgtEl>
                                          <p:spTgt spid="83"/>
                                        </p:tgtEl>
                                        <p:attrNameLst>
                                          <p:attrName>fillcolor</p:attrName>
                                        </p:attrNameLst>
                                      </p:cBhvr>
                                      <p:by>
                                        <p:hsl h="0" s="-12549" l="-25098"/>
                                      </p:by>
                                    </p:animClr>
                                    <p:animClr clrSpc="hsl" dir="cw">
                                      <p:cBhvr>
                                        <p:cTn id="598" dur="500" fill="hold"/>
                                        <p:tgtEl>
                                          <p:spTgt spid="83"/>
                                        </p:tgtEl>
                                        <p:attrNameLst>
                                          <p:attrName>stroke.color</p:attrName>
                                        </p:attrNameLst>
                                      </p:cBhvr>
                                      <p:by>
                                        <p:hsl h="0" s="-12549" l="-25098"/>
                                      </p:by>
                                    </p:animClr>
                                    <p:set>
                                      <p:cBhvr>
                                        <p:cTn id="599" dur="500" fill="hold"/>
                                        <p:tgtEl>
                                          <p:spTgt spid="83"/>
                                        </p:tgtEl>
                                        <p:attrNameLst>
                                          <p:attrName>fill.type</p:attrName>
                                        </p:attrNameLst>
                                      </p:cBhvr>
                                      <p:to>
                                        <p:strVal val="solid"/>
                                      </p:to>
                                    </p:set>
                                  </p:childTnLst>
                                </p:cTn>
                              </p:par>
                            </p:childTnLst>
                          </p:cTn>
                        </p:par>
                      </p:childTnLst>
                    </p:cTn>
                  </p:par>
                </p:childTnLst>
              </p:cTn>
              <p:nextCondLst>
                <p:cond evt="onClick" delay="0">
                  <p:tgtEl>
                    <p:spTgt spid="83"/>
                  </p:tgtEl>
                </p:cond>
              </p:nextCondLst>
            </p:seq>
            <p:seq concurrent="1" nextAc="seek">
              <p:cTn id="600" restart="whenNotActive" fill="hold" evtFilter="cancelBubble" nodeType="interactiveSeq">
                <p:stCondLst>
                  <p:cond evt="onClick" delay="0">
                    <p:tgtEl>
                      <p:spTgt spid="84"/>
                    </p:tgtEl>
                  </p:cond>
                </p:stCondLst>
                <p:endSync evt="end" delay="0">
                  <p:rtn val="all"/>
                </p:endSync>
                <p:childTnLst>
                  <p:par>
                    <p:cTn id="601" fill="hold">
                      <p:stCondLst>
                        <p:cond delay="0"/>
                      </p:stCondLst>
                      <p:childTnLst>
                        <p:par>
                          <p:cTn id="602" fill="hold">
                            <p:stCondLst>
                              <p:cond delay="0"/>
                            </p:stCondLst>
                            <p:childTnLst>
                              <p:par>
                                <p:cTn id="603" presetID="24" presetClass="emph" presetSubtype="0" fill="hold" grpId="0" nodeType="clickEffect">
                                  <p:stCondLst>
                                    <p:cond delay="0"/>
                                  </p:stCondLst>
                                  <p:childTnLst>
                                    <p:animClr clrSpc="hsl" dir="cw">
                                      <p:cBhvr override="childStyle">
                                        <p:cTn id="604" dur="500" fill="hold"/>
                                        <p:tgtEl>
                                          <p:spTgt spid="84"/>
                                        </p:tgtEl>
                                        <p:attrNameLst>
                                          <p:attrName>style.color</p:attrName>
                                        </p:attrNameLst>
                                      </p:cBhvr>
                                      <p:by>
                                        <p:hsl h="0" s="-12549" l="-25098"/>
                                      </p:by>
                                    </p:animClr>
                                    <p:animClr clrSpc="hsl" dir="cw">
                                      <p:cBhvr>
                                        <p:cTn id="605" dur="500" fill="hold"/>
                                        <p:tgtEl>
                                          <p:spTgt spid="84"/>
                                        </p:tgtEl>
                                        <p:attrNameLst>
                                          <p:attrName>fillcolor</p:attrName>
                                        </p:attrNameLst>
                                      </p:cBhvr>
                                      <p:by>
                                        <p:hsl h="0" s="-12549" l="-25098"/>
                                      </p:by>
                                    </p:animClr>
                                    <p:animClr clrSpc="hsl" dir="cw">
                                      <p:cBhvr>
                                        <p:cTn id="606" dur="500" fill="hold"/>
                                        <p:tgtEl>
                                          <p:spTgt spid="84"/>
                                        </p:tgtEl>
                                        <p:attrNameLst>
                                          <p:attrName>stroke.color</p:attrName>
                                        </p:attrNameLst>
                                      </p:cBhvr>
                                      <p:by>
                                        <p:hsl h="0" s="-12549" l="-25098"/>
                                      </p:by>
                                    </p:animClr>
                                    <p:set>
                                      <p:cBhvr>
                                        <p:cTn id="607" dur="500" fill="hold"/>
                                        <p:tgtEl>
                                          <p:spTgt spid="84"/>
                                        </p:tgtEl>
                                        <p:attrNameLst>
                                          <p:attrName>fill.type</p:attrName>
                                        </p:attrNameLst>
                                      </p:cBhvr>
                                      <p:to>
                                        <p:strVal val="solid"/>
                                      </p:to>
                                    </p:set>
                                  </p:childTnLst>
                                </p:cTn>
                              </p:par>
                            </p:childTnLst>
                          </p:cTn>
                        </p:par>
                      </p:childTnLst>
                    </p:cTn>
                  </p:par>
                </p:childTnLst>
              </p:cTn>
              <p:nextCondLst>
                <p:cond evt="onClick" delay="0">
                  <p:tgtEl>
                    <p:spTgt spid="84"/>
                  </p:tgtEl>
                </p:cond>
              </p:nextCondLst>
            </p:seq>
            <p:seq concurrent="1" nextAc="seek">
              <p:cTn id="608" restart="whenNotActive" fill="hold" evtFilter="cancelBubble" nodeType="interactiveSeq">
                <p:stCondLst>
                  <p:cond evt="onClick" delay="0">
                    <p:tgtEl>
                      <p:spTgt spid="85"/>
                    </p:tgtEl>
                  </p:cond>
                </p:stCondLst>
                <p:endSync evt="end" delay="0">
                  <p:rtn val="all"/>
                </p:endSync>
                <p:childTnLst>
                  <p:par>
                    <p:cTn id="609" fill="hold">
                      <p:stCondLst>
                        <p:cond delay="0"/>
                      </p:stCondLst>
                      <p:childTnLst>
                        <p:par>
                          <p:cTn id="610" fill="hold">
                            <p:stCondLst>
                              <p:cond delay="0"/>
                            </p:stCondLst>
                            <p:childTnLst>
                              <p:par>
                                <p:cTn id="611" presetID="24" presetClass="emph" presetSubtype="0" fill="hold" grpId="0" nodeType="clickEffect">
                                  <p:stCondLst>
                                    <p:cond delay="0"/>
                                  </p:stCondLst>
                                  <p:childTnLst>
                                    <p:animClr clrSpc="hsl" dir="cw">
                                      <p:cBhvr override="childStyle">
                                        <p:cTn id="612" dur="500" fill="hold"/>
                                        <p:tgtEl>
                                          <p:spTgt spid="85"/>
                                        </p:tgtEl>
                                        <p:attrNameLst>
                                          <p:attrName>style.color</p:attrName>
                                        </p:attrNameLst>
                                      </p:cBhvr>
                                      <p:by>
                                        <p:hsl h="0" s="-12549" l="-25098"/>
                                      </p:by>
                                    </p:animClr>
                                    <p:animClr clrSpc="hsl" dir="cw">
                                      <p:cBhvr>
                                        <p:cTn id="613" dur="500" fill="hold"/>
                                        <p:tgtEl>
                                          <p:spTgt spid="85"/>
                                        </p:tgtEl>
                                        <p:attrNameLst>
                                          <p:attrName>fillcolor</p:attrName>
                                        </p:attrNameLst>
                                      </p:cBhvr>
                                      <p:by>
                                        <p:hsl h="0" s="-12549" l="-25098"/>
                                      </p:by>
                                    </p:animClr>
                                    <p:animClr clrSpc="hsl" dir="cw">
                                      <p:cBhvr>
                                        <p:cTn id="614" dur="500" fill="hold"/>
                                        <p:tgtEl>
                                          <p:spTgt spid="85"/>
                                        </p:tgtEl>
                                        <p:attrNameLst>
                                          <p:attrName>stroke.color</p:attrName>
                                        </p:attrNameLst>
                                      </p:cBhvr>
                                      <p:by>
                                        <p:hsl h="0" s="-12549" l="-25098"/>
                                      </p:by>
                                    </p:animClr>
                                    <p:set>
                                      <p:cBhvr>
                                        <p:cTn id="615" dur="500" fill="hold"/>
                                        <p:tgtEl>
                                          <p:spTgt spid="85"/>
                                        </p:tgtEl>
                                        <p:attrNameLst>
                                          <p:attrName>fill.type</p:attrName>
                                        </p:attrNameLst>
                                      </p:cBhvr>
                                      <p:to>
                                        <p:strVal val="solid"/>
                                      </p:to>
                                    </p:set>
                                  </p:childTnLst>
                                </p:cTn>
                              </p:par>
                            </p:childTnLst>
                          </p:cTn>
                        </p:par>
                      </p:childTnLst>
                    </p:cTn>
                  </p:par>
                </p:childTnLst>
              </p:cTn>
              <p:nextCondLst>
                <p:cond evt="onClick" delay="0">
                  <p:tgtEl>
                    <p:spTgt spid="85"/>
                  </p:tgtEl>
                </p:cond>
              </p:nextCondLst>
            </p:seq>
            <p:seq concurrent="1" nextAc="seek">
              <p:cTn id="616" restart="whenNotActive" fill="hold" evtFilter="cancelBubble" nodeType="interactiveSeq">
                <p:stCondLst>
                  <p:cond evt="onClick" delay="0">
                    <p:tgtEl>
                      <p:spTgt spid="87"/>
                    </p:tgtEl>
                  </p:cond>
                </p:stCondLst>
                <p:endSync evt="end" delay="0">
                  <p:rtn val="all"/>
                </p:endSync>
                <p:childTnLst>
                  <p:par>
                    <p:cTn id="617" fill="hold">
                      <p:stCondLst>
                        <p:cond delay="0"/>
                      </p:stCondLst>
                      <p:childTnLst>
                        <p:par>
                          <p:cTn id="618" fill="hold">
                            <p:stCondLst>
                              <p:cond delay="0"/>
                            </p:stCondLst>
                            <p:childTnLst>
                              <p:par>
                                <p:cTn id="619" presetID="24" presetClass="emph" presetSubtype="0" fill="hold" grpId="0" nodeType="clickEffect">
                                  <p:stCondLst>
                                    <p:cond delay="0"/>
                                  </p:stCondLst>
                                  <p:childTnLst>
                                    <p:animClr clrSpc="hsl" dir="cw">
                                      <p:cBhvr override="childStyle">
                                        <p:cTn id="620" dur="500" fill="hold"/>
                                        <p:tgtEl>
                                          <p:spTgt spid="87"/>
                                        </p:tgtEl>
                                        <p:attrNameLst>
                                          <p:attrName>style.color</p:attrName>
                                        </p:attrNameLst>
                                      </p:cBhvr>
                                      <p:by>
                                        <p:hsl h="0" s="-12549" l="-25098"/>
                                      </p:by>
                                    </p:animClr>
                                    <p:animClr clrSpc="hsl" dir="cw">
                                      <p:cBhvr>
                                        <p:cTn id="621" dur="500" fill="hold"/>
                                        <p:tgtEl>
                                          <p:spTgt spid="87"/>
                                        </p:tgtEl>
                                        <p:attrNameLst>
                                          <p:attrName>fillcolor</p:attrName>
                                        </p:attrNameLst>
                                      </p:cBhvr>
                                      <p:by>
                                        <p:hsl h="0" s="-12549" l="-25098"/>
                                      </p:by>
                                    </p:animClr>
                                    <p:animClr clrSpc="hsl" dir="cw">
                                      <p:cBhvr>
                                        <p:cTn id="622" dur="500" fill="hold"/>
                                        <p:tgtEl>
                                          <p:spTgt spid="87"/>
                                        </p:tgtEl>
                                        <p:attrNameLst>
                                          <p:attrName>stroke.color</p:attrName>
                                        </p:attrNameLst>
                                      </p:cBhvr>
                                      <p:by>
                                        <p:hsl h="0" s="-12549" l="-25098"/>
                                      </p:by>
                                    </p:animClr>
                                    <p:set>
                                      <p:cBhvr>
                                        <p:cTn id="623" dur="500" fill="hold"/>
                                        <p:tgtEl>
                                          <p:spTgt spid="87"/>
                                        </p:tgtEl>
                                        <p:attrNameLst>
                                          <p:attrName>fill.type</p:attrName>
                                        </p:attrNameLst>
                                      </p:cBhvr>
                                      <p:to>
                                        <p:strVal val="solid"/>
                                      </p:to>
                                    </p:set>
                                  </p:childTnLst>
                                </p:cTn>
                              </p:par>
                            </p:childTnLst>
                          </p:cTn>
                        </p:par>
                      </p:childTnLst>
                    </p:cTn>
                  </p:par>
                </p:childTnLst>
              </p:cTn>
              <p:nextCondLst>
                <p:cond evt="onClick" delay="0">
                  <p:tgtEl>
                    <p:spTgt spid="87"/>
                  </p:tgtEl>
                </p:cond>
              </p:nextCondLst>
            </p:seq>
            <p:seq concurrent="1" nextAc="seek">
              <p:cTn id="624" restart="whenNotActive" fill="hold" evtFilter="cancelBubble" nodeType="interactiveSeq">
                <p:stCondLst>
                  <p:cond evt="onClick" delay="0">
                    <p:tgtEl>
                      <p:spTgt spid="88"/>
                    </p:tgtEl>
                  </p:cond>
                </p:stCondLst>
                <p:endSync evt="end" delay="0">
                  <p:rtn val="all"/>
                </p:endSync>
                <p:childTnLst>
                  <p:par>
                    <p:cTn id="625" fill="hold">
                      <p:stCondLst>
                        <p:cond delay="0"/>
                      </p:stCondLst>
                      <p:childTnLst>
                        <p:par>
                          <p:cTn id="626" fill="hold">
                            <p:stCondLst>
                              <p:cond delay="0"/>
                            </p:stCondLst>
                            <p:childTnLst>
                              <p:par>
                                <p:cTn id="627" presetID="24" presetClass="emph" presetSubtype="0" fill="hold" grpId="0" nodeType="clickEffect">
                                  <p:stCondLst>
                                    <p:cond delay="0"/>
                                  </p:stCondLst>
                                  <p:childTnLst>
                                    <p:animClr clrSpc="hsl" dir="cw">
                                      <p:cBhvr override="childStyle">
                                        <p:cTn id="628" dur="500" fill="hold"/>
                                        <p:tgtEl>
                                          <p:spTgt spid="88"/>
                                        </p:tgtEl>
                                        <p:attrNameLst>
                                          <p:attrName>style.color</p:attrName>
                                        </p:attrNameLst>
                                      </p:cBhvr>
                                      <p:by>
                                        <p:hsl h="0" s="-12549" l="-25098"/>
                                      </p:by>
                                    </p:animClr>
                                    <p:animClr clrSpc="hsl" dir="cw">
                                      <p:cBhvr>
                                        <p:cTn id="629" dur="500" fill="hold"/>
                                        <p:tgtEl>
                                          <p:spTgt spid="88"/>
                                        </p:tgtEl>
                                        <p:attrNameLst>
                                          <p:attrName>fillcolor</p:attrName>
                                        </p:attrNameLst>
                                      </p:cBhvr>
                                      <p:by>
                                        <p:hsl h="0" s="-12549" l="-25098"/>
                                      </p:by>
                                    </p:animClr>
                                    <p:animClr clrSpc="hsl" dir="cw">
                                      <p:cBhvr>
                                        <p:cTn id="630" dur="500" fill="hold"/>
                                        <p:tgtEl>
                                          <p:spTgt spid="88"/>
                                        </p:tgtEl>
                                        <p:attrNameLst>
                                          <p:attrName>stroke.color</p:attrName>
                                        </p:attrNameLst>
                                      </p:cBhvr>
                                      <p:by>
                                        <p:hsl h="0" s="-12549" l="-25098"/>
                                      </p:by>
                                    </p:animClr>
                                    <p:set>
                                      <p:cBhvr>
                                        <p:cTn id="631" dur="500" fill="hold"/>
                                        <p:tgtEl>
                                          <p:spTgt spid="88"/>
                                        </p:tgtEl>
                                        <p:attrNameLst>
                                          <p:attrName>fill.type</p:attrName>
                                        </p:attrNameLst>
                                      </p:cBhvr>
                                      <p:to>
                                        <p:strVal val="solid"/>
                                      </p:to>
                                    </p:set>
                                  </p:childTnLst>
                                </p:cTn>
                              </p:par>
                            </p:childTnLst>
                          </p:cTn>
                        </p:par>
                      </p:childTnLst>
                    </p:cTn>
                  </p:par>
                </p:childTnLst>
              </p:cTn>
              <p:nextCondLst>
                <p:cond evt="onClick" delay="0">
                  <p:tgtEl>
                    <p:spTgt spid="88"/>
                  </p:tgtEl>
                </p:cond>
              </p:nextCondLst>
            </p:seq>
            <p:seq concurrent="1" nextAc="seek">
              <p:cTn id="632" restart="whenNotActive" fill="hold" evtFilter="cancelBubble" nodeType="interactiveSeq">
                <p:stCondLst>
                  <p:cond evt="onClick" delay="0">
                    <p:tgtEl>
                      <p:spTgt spid="90"/>
                    </p:tgtEl>
                  </p:cond>
                </p:stCondLst>
                <p:endSync evt="end" delay="0">
                  <p:rtn val="all"/>
                </p:endSync>
                <p:childTnLst>
                  <p:par>
                    <p:cTn id="633" fill="hold">
                      <p:stCondLst>
                        <p:cond delay="0"/>
                      </p:stCondLst>
                      <p:childTnLst>
                        <p:par>
                          <p:cTn id="634" fill="hold">
                            <p:stCondLst>
                              <p:cond delay="0"/>
                            </p:stCondLst>
                            <p:childTnLst>
                              <p:par>
                                <p:cTn id="635" presetID="24" presetClass="emph" presetSubtype="0" fill="hold" grpId="0" nodeType="clickEffect">
                                  <p:stCondLst>
                                    <p:cond delay="0"/>
                                  </p:stCondLst>
                                  <p:childTnLst>
                                    <p:animClr clrSpc="hsl" dir="cw">
                                      <p:cBhvr override="childStyle">
                                        <p:cTn id="636" dur="500" fill="hold"/>
                                        <p:tgtEl>
                                          <p:spTgt spid="90"/>
                                        </p:tgtEl>
                                        <p:attrNameLst>
                                          <p:attrName>style.color</p:attrName>
                                        </p:attrNameLst>
                                      </p:cBhvr>
                                      <p:by>
                                        <p:hsl h="0" s="-12549" l="-25098"/>
                                      </p:by>
                                    </p:animClr>
                                    <p:animClr clrSpc="hsl" dir="cw">
                                      <p:cBhvr>
                                        <p:cTn id="637" dur="500" fill="hold"/>
                                        <p:tgtEl>
                                          <p:spTgt spid="90"/>
                                        </p:tgtEl>
                                        <p:attrNameLst>
                                          <p:attrName>fillcolor</p:attrName>
                                        </p:attrNameLst>
                                      </p:cBhvr>
                                      <p:by>
                                        <p:hsl h="0" s="-12549" l="-25098"/>
                                      </p:by>
                                    </p:animClr>
                                    <p:animClr clrSpc="hsl" dir="cw">
                                      <p:cBhvr>
                                        <p:cTn id="638" dur="500" fill="hold"/>
                                        <p:tgtEl>
                                          <p:spTgt spid="90"/>
                                        </p:tgtEl>
                                        <p:attrNameLst>
                                          <p:attrName>stroke.color</p:attrName>
                                        </p:attrNameLst>
                                      </p:cBhvr>
                                      <p:by>
                                        <p:hsl h="0" s="-12549" l="-25098"/>
                                      </p:by>
                                    </p:animClr>
                                    <p:set>
                                      <p:cBhvr>
                                        <p:cTn id="639" dur="500" fill="hold"/>
                                        <p:tgtEl>
                                          <p:spTgt spid="90"/>
                                        </p:tgtEl>
                                        <p:attrNameLst>
                                          <p:attrName>fill.type</p:attrName>
                                        </p:attrNameLst>
                                      </p:cBhvr>
                                      <p:to>
                                        <p:strVal val="solid"/>
                                      </p:to>
                                    </p:set>
                                  </p:childTnLst>
                                </p:cTn>
                              </p:par>
                            </p:childTnLst>
                          </p:cTn>
                        </p:par>
                      </p:childTnLst>
                    </p:cTn>
                  </p:par>
                </p:childTnLst>
              </p:cTn>
              <p:nextCondLst>
                <p:cond evt="onClick" delay="0">
                  <p:tgtEl>
                    <p:spTgt spid="90"/>
                  </p:tgtEl>
                </p:cond>
              </p:nextCondLst>
            </p:seq>
            <p:seq concurrent="1" nextAc="seek">
              <p:cTn id="640" restart="whenNotActive" fill="hold" evtFilter="cancelBubble" nodeType="interactiveSeq">
                <p:stCondLst>
                  <p:cond evt="onClick" delay="0">
                    <p:tgtEl>
                      <p:spTgt spid="91"/>
                    </p:tgtEl>
                  </p:cond>
                </p:stCondLst>
                <p:endSync evt="end" delay="0">
                  <p:rtn val="all"/>
                </p:endSync>
                <p:childTnLst>
                  <p:par>
                    <p:cTn id="641" fill="hold">
                      <p:stCondLst>
                        <p:cond delay="0"/>
                      </p:stCondLst>
                      <p:childTnLst>
                        <p:par>
                          <p:cTn id="642" fill="hold">
                            <p:stCondLst>
                              <p:cond delay="0"/>
                            </p:stCondLst>
                            <p:childTnLst>
                              <p:par>
                                <p:cTn id="643" presetID="24" presetClass="emph" presetSubtype="0" fill="hold" grpId="0" nodeType="clickEffect">
                                  <p:stCondLst>
                                    <p:cond delay="0"/>
                                  </p:stCondLst>
                                  <p:childTnLst>
                                    <p:animClr clrSpc="hsl" dir="cw">
                                      <p:cBhvr override="childStyle">
                                        <p:cTn id="644" dur="500" fill="hold"/>
                                        <p:tgtEl>
                                          <p:spTgt spid="91"/>
                                        </p:tgtEl>
                                        <p:attrNameLst>
                                          <p:attrName>style.color</p:attrName>
                                        </p:attrNameLst>
                                      </p:cBhvr>
                                      <p:by>
                                        <p:hsl h="0" s="-12549" l="-25098"/>
                                      </p:by>
                                    </p:animClr>
                                    <p:animClr clrSpc="hsl" dir="cw">
                                      <p:cBhvr>
                                        <p:cTn id="645" dur="500" fill="hold"/>
                                        <p:tgtEl>
                                          <p:spTgt spid="91"/>
                                        </p:tgtEl>
                                        <p:attrNameLst>
                                          <p:attrName>fillcolor</p:attrName>
                                        </p:attrNameLst>
                                      </p:cBhvr>
                                      <p:by>
                                        <p:hsl h="0" s="-12549" l="-25098"/>
                                      </p:by>
                                    </p:animClr>
                                    <p:animClr clrSpc="hsl" dir="cw">
                                      <p:cBhvr>
                                        <p:cTn id="646" dur="500" fill="hold"/>
                                        <p:tgtEl>
                                          <p:spTgt spid="91"/>
                                        </p:tgtEl>
                                        <p:attrNameLst>
                                          <p:attrName>stroke.color</p:attrName>
                                        </p:attrNameLst>
                                      </p:cBhvr>
                                      <p:by>
                                        <p:hsl h="0" s="-12549" l="-25098"/>
                                      </p:by>
                                    </p:animClr>
                                    <p:set>
                                      <p:cBhvr>
                                        <p:cTn id="647" dur="500" fill="hold"/>
                                        <p:tgtEl>
                                          <p:spTgt spid="91"/>
                                        </p:tgtEl>
                                        <p:attrNameLst>
                                          <p:attrName>fill.type</p:attrName>
                                        </p:attrNameLst>
                                      </p:cBhvr>
                                      <p:to>
                                        <p:strVal val="solid"/>
                                      </p:to>
                                    </p:set>
                                  </p:childTnLst>
                                </p:cTn>
                              </p:par>
                            </p:childTnLst>
                          </p:cTn>
                        </p:par>
                      </p:childTnLst>
                    </p:cTn>
                  </p:par>
                </p:childTnLst>
              </p:cTn>
              <p:nextCondLst>
                <p:cond evt="onClick" delay="0">
                  <p:tgtEl>
                    <p:spTgt spid="91"/>
                  </p:tgtEl>
                </p:cond>
              </p:nextCondLst>
            </p:seq>
            <p:seq concurrent="1" nextAc="seek">
              <p:cTn id="648" restart="whenNotActive" fill="hold" evtFilter="cancelBubble" nodeType="interactiveSeq">
                <p:stCondLst>
                  <p:cond evt="onClick" delay="0">
                    <p:tgtEl>
                      <p:spTgt spid="92"/>
                    </p:tgtEl>
                  </p:cond>
                </p:stCondLst>
                <p:endSync evt="end" delay="0">
                  <p:rtn val="all"/>
                </p:endSync>
                <p:childTnLst>
                  <p:par>
                    <p:cTn id="649" fill="hold">
                      <p:stCondLst>
                        <p:cond delay="0"/>
                      </p:stCondLst>
                      <p:childTnLst>
                        <p:par>
                          <p:cTn id="650" fill="hold">
                            <p:stCondLst>
                              <p:cond delay="0"/>
                            </p:stCondLst>
                            <p:childTnLst>
                              <p:par>
                                <p:cTn id="651" presetID="24" presetClass="emph" presetSubtype="0" fill="hold" grpId="0" nodeType="clickEffect">
                                  <p:stCondLst>
                                    <p:cond delay="0"/>
                                  </p:stCondLst>
                                  <p:childTnLst>
                                    <p:animClr clrSpc="hsl" dir="cw">
                                      <p:cBhvr override="childStyle">
                                        <p:cTn id="652" dur="500" fill="hold"/>
                                        <p:tgtEl>
                                          <p:spTgt spid="92"/>
                                        </p:tgtEl>
                                        <p:attrNameLst>
                                          <p:attrName>style.color</p:attrName>
                                        </p:attrNameLst>
                                      </p:cBhvr>
                                      <p:by>
                                        <p:hsl h="0" s="-12549" l="-25098"/>
                                      </p:by>
                                    </p:animClr>
                                    <p:animClr clrSpc="hsl" dir="cw">
                                      <p:cBhvr>
                                        <p:cTn id="653" dur="500" fill="hold"/>
                                        <p:tgtEl>
                                          <p:spTgt spid="92"/>
                                        </p:tgtEl>
                                        <p:attrNameLst>
                                          <p:attrName>fillcolor</p:attrName>
                                        </p:attrNameLst>
                                      </p:cBhvr>
                                      <p:by>
                                        <p:hsl h="0" s="-12549" l="-25098"/>
                                      </p:by>
                                    </p:animClr>
                                    <p:animClr clrSpc="hsl" dir="cw">
                                      <p:cBhvr>
                                        <p:cTn id="654" dur="500" fill="hold"/>
                                        <p:tgtEl>
                                          <p:spTgt spid="92"/>
                                        </p:tgtEl>
                                        <p:attrNameLst>
                                          <p:attrName>stroke.color</p:attrName>
                                        </p:attrNameLst>
                                      </p:cBhvr>
                                      <p:by>
                                        <p:hsl h="0" s="-12549" l="-25098"/>
                                      </p:by>
                                    </p:animClr>
                                    <p:set>
                                      <p:cBhvr>
                                        <p:cTn id="655" dur="500" fill="hold"/>
                                        <p:tgtEl>
                                          <p:spTgt spid="92"/>
                                        </p:tgtEl>
                                        <p:attrNameLst>
                                          <p:attrName>fill.type</p:attrName>
                                        </p:attrNameLst>
                                      </p:cBhvr>
                                      <p:to>
                                        <p:strVal val="solid"/>
                                      </p:to>
                                    </p:set>
                                  </p:childTnLst>
                                </p:cTn>
                              </p:par>
                            </p:childTnLst>
                          </p:cTn>
                        </p:par>
                      </p:childTnLst>
                    </p:cTn>
                  </p:par>
                </p:childTnLst>
              </p:cTn>
              <p:nextCondLst>
                <p:cond evt="onClick" delay="0">
                  <p:tgtEl>
                    <p:spTgt spid="92"/>
                  </p:tgtEl>
                </p:cond>
              </p:nextCondLst>
            </p:seq>
            <p:seq concurrent="1" nextAc="seek">
              <p:cTn id="656" restart="whenNotActive" fill="hold" evtFilter="cancelBubble" nodeType="interactiveSeq">
                <p:stCondLst>
                  <p:cond evt="onClick" delay="0">
                    <p:tgtEl>
                      <p:spTgt spid="103"/>
                    </p:tgtEl>
                  </p:cond>
                </p:stCondLst>
                <p:endSync evt="end" delay="0">
                  <p:rtn val="all"/>
                </p:endSync>
                <p:childTnLst>
                  <p:par>
                    <p:cTn id="657" fill="hold">
                      <p:stCondLst>
                        <p:cond delay="0"/>
                      </p:stCondLst>
                      <p:childTnLst>
                        <p:par>
                          <p:cTn id="658" fill="hold">
                            <p:stCondLst>
                              <p:cond delay="0"/>
                            </p:stCondLst>
                            <p:childTnLst>
                              <p:par>
                                <p:cTn id="659" presetID="24" presetClass="emph" presetSubtype="0" fill="hold" grpId="0" nodeType="clickEffect">
                                  <p:stCondLst>
                                    <p:cond delay="0"/>
                                  </p:stCondLst>
                                  <p:childTnLst>
                                    <p:animClr clrSpc="hsl" dir="cw">
                                      <p:cBhvr override="childStyle">
                                        <p:cTn id="660" dur="500" fill="hold"/>
                                        <p:tgtEl>
                                          <p:spTgt spid="103"/>
                                        </p:tgtEl>
                                        <p:attrNameLst>
                                          <p:attrName>style.color</p:attrName>
                                        </p:attrNameLst>
                                      </p:cBhvr>
                                      <p:by>
                                        <p:hsl h="0" s="-12549" l="-25098"/>
                                      </p:by>
                                    </p:animClr>
                                    <p:animClr clrSpc="hsl" dir="cw">
                                      <p:cBhvr>
                                        <p:cTn id="661" dur="500" fill="hold"/>
                                        <p:tgtEl>
                                          <p:spTgt spid="103"/>
                                        </p:tgtEl>
                                        <p:attrNameLst>
                                          <p:attrName>fillcolor</p:attrName>
                                        </p:attrNameLst>
                                      </p:cBhvr>
                                      <p:by>
                                        <p:hsl h="0" s="-12549" l="-25098"/>
                                      </p:by>
                                    </p:animClr>
                                    <p:animClr clrSpc="hsl" dir="cw">
                                      <p:cBhvr>
                                        <p:cTn id="662" dur="500" fill="hold"/>
                                        <p:tgtEl>
                                          <p:spTgt spid="103"/>
                                        </p:tgtEl>
                                        <p:attrNameLst>
                                          <p:attrName>stroke.color</p:attrName>
                                        </p:attrNameLst>
                                      </p:cBhvr>
                                      <p:by>
                                        <p:hsl h="0" s="-12549" l="-25098"/>
                                      </p:by>
                                    </p:animClr>
                                    <p:set>
                                      <p:cBhvr>
                                        <p:cTn id="663" dur="500" fill="hold"/>
                                        <p:tgtEl>
                                          <p:spTgt spid="103"/>
                                        </p:tgtEl>
                                        <p:attrNameLst>
                                          <p:attrName>fill.type</p:attrName>
                                        </p:attrNameLst>
                                      </p:cBhvr>
                                      <p:to>
                                        <p:strVal val="solid"/>
                                      </p:to>
                                    </p:set>
                                  </p:childTnLst>
                                </p:cTn>
                              </p:par>
                            </p:childTnLst>
                          </p:cTn>
                        </p:par>
                      </p:childTnLst>
                    </p:cTn>
                  </p:par>
                </p:childTnLst>
              </p:cTn>
              <p:nextCondLst>
                <p:cond evt="onClick" delay="0">
                  <p:tgtEl>
                    <p:spTgt spid="103"/>
                  </p:tgtEl>
                </p:cond>
              </p:nextCondLst>
            </p:seq>
            <p:seq concurrent="1" nextAc="seek">
              <p:cTn id="664" restart="whenNotActive" fill="hold" evtFilter="cancelBubble" nodeType="interactiveSeq">
                <p:stCondLst>
                  <p:cond evt="onClick" delay="0">
                    <p:tgtEl>
                      <p:spTgt spid="105"/>
                    </p:tgtEl>
                  </p:cond>
                </p:stCondLst>
                <p:endSync evt="end" delay="0">
                  <p:rtn val="all"/>
                </p:endSync>
                <p:childTnLst>
                  <p:par>
                    <p:cTn id="665" fill="hold">
                      <p:stCondLst>
                        <p:cond delay="0"/>
                      </p:stCondLst>
                      <p:childTnLst>
                        <p:par>
                          <p:cTn id="666" fill="hold">
                            <p:stCondLst>
                              <p:cond delay="0"/>
                            </p:stCondLst>
                            <p:childTnLst>
                              <p:par>
                                <p:cTn id="667" presetID="24" presetClass="emph" presetSubtype="0" fill="hold" grpId="0" nodeType="clickEffect">
                                  <p:stCondLst>
                                    <p:cond delay="0"/>
                                  </p:stCondLst>
                                  <p:childTnLst>
                                    <p:animClr clrSpc="hsl" dir="cw">
                                      <p:cBhvr override="childStyle">
                                        <p:cTn id="668" dur="500" fill="hold"/>
                                        <p:tgtEl>
                                          <p:spTgt spid="105"/>
                                        </p:tgtEl>
                                        <p:attrNameLst>
                                          <p:attrName>style.color</p:attrName>
                                        </p:attrNameLst>
                                      </p:cBhvr>
                                      <p:by>
                                        <p:hsl h="0" s="-12549" l="-25098"/>
                                      </p:by>
                                    </p:animClr>
                                    <p:animClr clrSpc="hsl" dir="cw">
                                      <p:cBhvr>
                                        <p:cTn id="669" dur="500" fill="hold"/>
                                        <p:tgtEl>
                                          <p:spTgt spid="105"/>
                                        </p:tgtEl>
                                        <p:attrNameLst>
                                          <p:attrName>fillcolor</p:attrName>
                                        </p:attrNameLst>
                                      </p:cBhvr>
                                      <p:by>
                                        <p:hsl h="0" s="-12549" l="-25098"/>
                                      </p:by>
                                    </p:animClr>
                                    <p:animClr clrSpc="hsl" dir="cw">
                                      <p:cBhvr>
                                        <p:cTn id="670" dur="500" fill="hold"/>
                                        <p:tgtEl>
                                          <p:spTgt spid="105"/>
                                        </p:tgtEl>
                                        <p:attrNameLst>
                                          <p:attrName>stroke.color</p:attrName>
                                        </p:attrNameLst>
                                      </p:cBhvr>
                                      <p:by>
                                        <p:hsl h="0" s="-12549" l="-25098"/>
                                      </p:by>
                                    </p:animClr>
                                    <p:set>
                                      <p:cBhvr>
                                        <p:cTn id="671" dur="500" fill="hold"/>
                                        <p:tgtEl>
                                          <p:spTgt spid="105"/>
                                        </p:tgtEl>
                                        <p:attrNameLst>
                                          <p:attrName>fill.type</p:attrName>
                                        </p:attrNameLst>
                                      </p:cBhvr>
                                      <p:to>
                                        <p:strVal val="solid"/>
                                      </p:to>
                                    </p:set>
                                  </p:childTnLst>
                                </p:cTn>
                              </p:par>
                            </p:childTnLst>
                          </p:cTn>
                        </p:par>
                      </p:childTnLst>
                    </p:cTn>
                  </p:par>
                </p:childTnLst>
              </p:cTn>
              <p:nextCondLst>
                <p:cond evt="onClick" delay="0">
                  <p:tgtEl>
                    <p:spTgt spid="105"/>
                  </p:tgtEl>
                </p:cond>
              </p:nextCondLst>
            </p:seq>
            <p:seq concurrent="1" nextAc="seek">
              <p:cTn id="672" restart="whenNotActive" fill="hold" evtFilter="cancelBubble" nodeType="interactiveSeq">
                <p:stCondLst>
                  <p:cond evt="onClick" delay="0">
                    <p:tgtEl>
                      <p:spTgt spid="93"/>
                    </p:tgtEl>
                  </p:cond>
                </p:stCondLst>
                <p:endSync evt="end" delay="0">
                  <p:rtn val="all"/>
                </p:endSync>
                <p:childTnLst>
                  <p:par>
                    <p:cTn id="673" fill="hold">
                      <p:stCondLst>
                        <p:cond delay="0"/>
                      </p:stCondLst>
                      <p:childTnLst>
                        <p:par>
                          <p:cTn id="674" fill="hold">
                            <p:stCondLst>
                              <p:cond delay="0"/>
                            </p:stCondLst>
                            <p:childTnLst>
                              <p:par>
                                <p:cTn id="675" presetID="24" presetClass="emph" presetSubtype="0" fill="hold" grpId="0" nodeType="clickEffect">
                                  <p:stCondLst>
                                    <p:cond delay="0"/>
                                  </p:stCondLst>
                                  <p:childTnLst>
                                    <p:animClr clrSpc="hsl" dir="cw">
                                      <p:cBhvr override="childStyle">
                                        <p:cTn id="676" dur="500" fill="hold"/>
                                        <p:tgtEl>
                                          <p:spTgt spid="93"/>
                                        </p:tgtEl>
                                        <p:attrNameLst>
                                          <p:attrName>style.color</p:attrName>
                                        </p:attrNameLst>
                                      </p:cBhvr>
                                      <p:by>
                                        <p:hsl h="0" s="-12549" l="-25098"/>
                                      </p:by>
                                    </p:animClr>
                                    <p:animClr clrSpc="hsl" dir="cw">
                                      <p:cBhvr>
                                        <p:cTn id="677" dur="500" fill="hold"/>
                                        <p:tgtEl>
                                          <p:spTgt spid="93"/>
                                        </p:tgtEl>
                                        <p:attrNameLst>
                                          <p:attrName>fillcolor</p:attrName>
                                        </p:attrNameLst>
                                      </p:cBhvr>
                                      <p:by>
                                        <p:hsl h="0" s="-12549" l="-25098"/>
                                      </p:by>
                                    </p:animClr>
                                    <p:animClr clrSpc="hsl" dir="cw">
                                      <p:cBhvr>
                                        <p:cTn id="678" dur="500" fill="hold"/>
                                        <p:tgtEl>
                                          <p:spTgt spid="93"/>
                                        </p:tgtEl>
                                        <p:attrNameLst>
                                          <p:attrName>stroke.color</p:attrName>
                                        </p:attrNameLst>
                                      </p:cBhvr>
                                      <p:by>
                                        <p:hsl h="0" s="-12549" l="-25098"/>
                                      </p:by>
                                    </p:animClr>
                                    <p:set>
                                      <p:cBhvr>
                                        <p:cTn id="679" dur="500" fill="hold"/>
                                        <p:tgtEl>
                                          <p:spTgt spid="93"/>
                                        </p:tgtEl>
                                        <p:attrNameLst>
                                          <p:attrName>fill.type</p:attrName>
                                        </p:attrNameLst>
                                      </p:cBhvr>
                                      <p:to>
                                        <p:strVal val="solid"/>
                                      </p:to>
                                    </p:set>
                                  </p:childTnLst>
                                </p:cTn>
                              </p:par>
                            </p:childTnLst>
                          </p:cTn>
                        </p:par>
                      </p:childTnLst>
                    </p:cTn>
                  </p:par>
                </p:childTnLst>
              </p:cTn>
              <p:nextCondLst>
                <p:cond evt="onClick" delay="0">
                  <p:tgtEl>
                    <p:spTgt spid="93"/>
                  </p:tgtEl>
                </p:cond>
              </p:nextCondLst>
            </p:seq>
            <p:seq concurrent="1" nextAc="seek">
              <p:cTn id="680" restart="whenNotActive" fill="hold" evtFilter="cancelBubble" nodeType="interactiveSeq">
                <p:stCondLst>
                  <p:cond evt="onClick" delay="0">
                    <p:tgtEl>
                      <p:spTgt spid="94"/>
                    </p:tgtEl>
                  </p:cond>
                </p:stCondLst>
                <p:endSync evt="end" delay="0">
                  <p:rtn val="all"/>
                </p:endSync>
                <p:childTnLst>
                  <p:par>
                    <p:cTn id="681" fill="hold">
                      <p:stCondLst>
                        <p:cond delay="0"/>
                      </p:stCondLst>
                      <p:childTnLst>
                        <p:par>
                          <p:cTn id="682" fill="hold">
                            <p:stCondLst>
                              <p:cond delay="0"/>
                            </p:stCondLst>
                            <p:childTnLst>
                              <p:par>
                                <p:cTn id="683" presetID="24" presetClass="emph" presetSubtype="0" fill="hold" grpId="0" nodeType="clickEffect">
                                  <p:stCondLst>
                                    <p:cond delay="0"/>
                                  </p:stCondLst>
                                  <p:childTnLst>
                                    <p:animClr clrSpc="hsl" dir="cw">
                                      <p:cBhvr override="childStyle">
                                        <p:cTn id="684" dur="500" fill="hold"/>
                                        <p:tgtEl>
                                          <p:spTgt spid="94"/>
                                        </p:tgtEl>
                                        <p:attrNameLst>
                                          <p:attrName>style.color</p:attrName>
                                        </p:attrNameLst>
                                      </p:cBhvr>
                                      <p:by>
                                        <p:hsl h="0" s="-12549" l="-25098"/>
                                      </p:by>
                                    </p:animClr>
                                    <p:animClr clrSpc="hsl" dir="cw">
                                      <p:cBhvr>
                                        <p:cTn id="685" dur="500" fill="hold"/>
                                        <p:tgtEl>
                                          <p:spTgt spid="94"/>
                                        </p:tgtEl>
                                        <p:attrNameLst>
                                          <p:attrName>fillcolor</p:attrName>
                                        </p:attrNameLst>
                                      </p:cBhvr>
                                      <p:by>
                                        <p:hsl h="0" s="-12549" l="-25098"/>
                                      </p:by>
                                    </p:animClr>
                                    <p:animClr clrSpc="hsl" dir="cw">
                                      <p:cBhvr>
                                        <p:cTn id="686" dur="500" fill="hold"/>
                                        <p:tgtEl>
                                          <p:spTgt spid="94"/>
                                        </p:tgtEl>
                                        <p:attrNameLst>
                                          <p:attrName>stroke.color</p:attrName>
                                        </p:attrNameLst>
                                      </p:cBhvr>
                                      <p:by>
                                        <p:hsl h="0" s="-12549" l="-25098"/>
                                      </p:by>
                                    </p:animClr>
                                    <p:set>
                                      <p:cBhvr>
                                        <p:cTn id="687" dur="500" fill="hold"/>
                                        <p:tgtEl>
                                          <p:spTgt spid="94"/>
                                        </p:tgtEl>
                                        <p:attrNameLst>
                                          <p:attrName>fill.type</p:attrName>
                                        </p:attrNameLst>
                                      </p:cBhvr>
                                      <p:to>
                                        <p:strVal val="solid"/>
                                      </p:to>
                                    </p:set>
                                  </p:childTnLst>
                                </p:cTn>
                              </p:par>
                            </p:childTnLst>
                          </p:cTn>
                        </p:par>
                      </p:childTnLst>
                    </p:cTn>
                  </p:par>
                </p:childTnLst>
              </p:cTn>
              <p:nextCondLst>
                <p:cond evt="onClick" delay="0">
                  <p:tgtEl>
                    <p:spTgt spid="94"/>
                  </p:tgtEl>
                </p:cond>
              </p:nextCondLst>
            </p:seq>
            <p:seq concurrent="1" nextAc="seek">
              <p:cTn id="688" restart="whenNotActive" fill="hold" evtFilter="cancelBubble" nodeType="interactiveSeq">
                <p:stCondLst>
                  <p:cond evt="onClick" delay="0">
                    <p:tgtEl>
                      <p:spTgt spid="95"/>
                    </p:tgtEl>
                  </p:cond>
                </p:stCondLst>
                <p:endSync evt="end" delay="0">
                  <p:rtn val="all"/>
                </p:endSync>
                <p:childTnLst>
                  <p:par>
                    <p:cTn id="689" fill="hold">
                      <p:stCondLst>
                        <p:cond delay="0"/>
                      </p:stCondLst>
                      <p:childTnLst>
                        <p:par>
                          <p:cTn id="690" fill="hold">
                            <p:stCondLst>
                              <p:cond delay="0"/>
                            </p:stCondLst>
                            <p:childTnLst>
                              <p:par>
                                <p:cTn id="691" presetID="24" presetClass="emph" presetSubtype="0" fill="hold" grpId="0" nodeType="clickEffect">
                                  <p:stCondLst>
                                    <p:cond delay="0"/>
                                  </p:stCondLst>
                                  <p:childTnLst>
                                    <p:animClr clrSpc="hsl" dir="cw">
                                      <p:cBhvr override="childStyle">
                                        <p:cTn id="692" dur="500" fill="hold"/>
                                        <p:tgtEl>
                                          <p:spTgt spid="95"/>
                                        </p:tgtEl>
                                        <p:attrNameLst>
                                          <p:attrName>style.color</p:attrName>
                                        </p:attrNameLst>
                                      </p:cBhvr>
                                      <p:by>
                                        <p:hsl h="0" s="-12549" l="-25098"/>
                                      </p:by>
                                    </p:animClr>
                                    <p:animClr clrSpc="hsl" dir="cw">
                                      <p:cBhvr>
                                        <p:cTn id="693" dur="500" fill="hold"/>
                                        <p:tgtEl>
                                          <p:spTgt spid="95"/>
                                        </p:tgtEl>
                                        <p:attrNameLst>
                                          <p:attrName>fillcolor</p:attrName>
                                        </p:attrNameLst>
                                      </p:cBhvr>
                                      <p:by>
                                        <p:hsl h="0" s="-12549" l="-25098"/>
                                      </p:by>
                                    </p:animClr>
                                    <p:animClr clrSpc="hsl" dir="cw">
                                      <p:cBhvr>
                                        <p:cTn id="694" dur="500" fill="hold"/>
                                        <p:tgtEl>
                                          <p:spTgt spid="95"/>
                                        </p:tgtEl>
                                        <p:attrNameLst>
                                          <p:attrName>stroke.color</p:attrName>
                                        </p:attrNameLst>
                                      </p:cBhvr>
                                      <p:by>
                                        <p:hsl h="0" s="-12549" l="-25098"/>
                                      </p:by>
                                    </p:animClr>
                                    <p:set>
                                      <p:cBhvr>
                                        <p:cTn id="695" dur="500" fill="hold"/>
                                        <p:tgtEl>
                                          <p:spTgt spid="95"/>
                                        </p:tgtEl>
                                        <p:attrNameLst>
                                          <p:attrName>fill.type</p:attrName>
                                        </p:attrNameLst>
                                      </p:cBhvr>
                                      <p:to>
                                        <p:strVal val="solid"/>
                                      </p:to>
                                    </p:set>
                                  </p:childTnLst>
                                </p:cTn>
                              </p:par>
                            </p:childTnLst>
                          </p:cTn>
                        </p:par>
                      </p:childTnLst>
                    </p:cTn>
                  </p:par>
                </p:childTnLst>
              </p:cTn>
              <p:nextCondLst>
                <p:cond evt="onClick" delay="0">
                  <p:tgtEl>
                    <p:spTgt spid="95"/>
                  </p:tgtEl>
                </p:cond>
              </p:nextCondLst>
            </p:seq>
            <p:seq concurrent="1" nextAc="seek">
              <p:cTn id="696" restart="whenNotActive" fill="hold" evtFilter="cancelBubble" nodeType="interactiveSeq">
                <p:stCondLst>
                  <p:cond evt="onClick" delay="0">
                    <p:tgtEl>
                      <p:spTgt spid="96"/>
                    </p:tgtEl>
                  </p:cond>
                </p:stCondLst>
                <p:endSync evt="end" delay="0">
                  <p:rtn val="all"/>
                </p:endSync>
                <p:childTnLst>
                  <p:par>
                    <p:cTn id="697" fill="hold">
                      <p:stCondLst>
                        <p:cond delay="0"/>
                      </p:stCondLst>
                      <p:childTnLst>
                        <p:par>
                          <p:cTn id="698" fill="hold">
                            <p:stCondLst>
                              <p:cond delay="0"/>
                            </p:stCondLst>
                            <p:childTnLst>
                              <p:par>
                                <p:cTn id="699" presetID="24" presetClass="emph" presetSubtype="0" fill="hold" grpId="0" nodeType="clickEffect">
                                  <p:stCondLst>
                                    <p:cond delay="0"/>
                                  </p:stCondLst>
                                  <p:childTnLst>
                                    <p:animClr clrSpc="hsl" dir="cw">
                                      <p:cBhvr override="childStyle">
                                        <p:cTn id="700" dur="500" fill="hold"/>
                                        <p:tgtEl>
                                          <p:spTgt spid="96"/>
                                        </p:tgtEl>
                                        <p:attrNameLst>
                                          <p:attrName>style.color</p:attrName>
                                        </p:attrNameLst>
                                      </p:cBhvr>
                                      <p:by>
                                        <p:hsl h="0" s="-12549" l="-25098"/>
                                      </p:by>
                                    </p:animClr>
                                    <p:animClr clrSpc="hsl" dir="cw">
                                      <p:cBhvr>
                                        <p:cTn id="701" dur="500" fill="hold"/>
                                        <p:tgtEl>
                                          <p:spTgt spid="96"/>
                                        </p:tgtEl>
                                        <p:attrNameLst>
                                          <p:attrName>fillcolor</p:attrName>
                                        </p:attrNameLst>
                                      </p:cBhvr>
                                      <p:by>
                                        <p:hsl h="0" s="-12549" l="-25098"/>
                                      </p:by>
                                    </p:animClr>
                                    <p:animClr clrSpc="hsl" dir="cw">
                                      <p:cBhvr>
                                        <p:cTn id="702" dur="500" fill="hold"/>
                                        <p:tgtEl>
                                          <p:spTgt spid="96"/>
                                        </p:tgtEl>
                                        <p:attrNameLst>
                                          <p:attrName>stroke.color</p:attrName>
                                        </p:attrNameLst>
                                      </p:cBhvr>
                                      <p:by>
                                        <p:hsl h="0" s="-12549" l="-25098"/>
                                      </p:by>
                                    </p:animClr>
                                    <p:set>
                                      <p:cBhvr>
                                        <p:cTn id="703" dur="500" fill="hold"/>
                                        <p:tgtEl>
                                          <p:spTgt spid="96"/>
                                        </p:tgtEl>
                                        <p:attrNameLst>
                                          <p:attrName>fill.type</p:attrName>
                                        </p:attrNameLst>
                                      </p:cBhvr>
                                      <p:to>
                                        <p:strVal val="solid"/>
                                      </p:to>
                                    </p:set>
                                  </p:childTnLst>
                                </p:cTn>
                              </p:par>
                            </p:childTnLst>
                          </p:cTn>
                        </p:par>
                      </p:childTnLst>
                    </p:cTn>
                  </p:par>
                </p:childTnLst>
              </p:cTn>
              <p:nextCondLst>
                <p:cond evt="onClick" delay="0">
                  <p:tgtEl>
                    <p:spTgt spid="96"/>
                  </p:tgtEl>
                </p:cond>
              </p:nextCondLst>
            </p:seq>
            <p:seq concurrent="1" nextAc="seek">
              <p:cTn id="704" restart="whenNotActive" fill="hold" evtFilter="cancelBubble" nodeType="interactiveSeq">
                <p:stCondLst>
                  <p:cond evt="onClick" delay="0">
                    <p:tgtEl>
                      <p:spTgt spid="97"/>
                    </p:tgtEl>
                  </p:cond>
                </p:stCondLst>
                <p:endSync evt="end" delay="0">
                  <p:rtn val="all"/>
                </p:endSync>
                <p:childTnLst>
                  <p:par>
                    <p:cTn id="705" fill="hold">
                      <p:stCondLst>
                        <p:cond delay="0"/>
                      </p:stCondLst>
                      <p:childTnLst>
                        <p:par>
                          <p:cTn id="706" fill="hold">
                            <p:stCondLst>
                              <p:cond delay="0"/>
                            </p:stCondLst>
                            <p:childTnLst>
                              <p:par>
                                <p:cTn id="707" presetID="24" presetClass="emph" presetSubtype="0" fill="hold" grpId="0" nodeType="clickEffect">
                                  <p:stCondLst>
                                    <p:cond delay="0"/>
                                  </p:stCondLst>
                                  <p:childTnLst>
                                    <p:animClr clrSpc="hsl" dir="cw">
                                      <p:cBhvr override="childStyle">
                                        <p:cTn id="708" dur="500" fill="hold"/>
                                        <p:tgtEl>
                                          <p:spTgt spid="97"/>
                                        </p:tgtEl>
                                        <p:attrNameLst>
                                          <p:attrName>style.color</p:attrName>
                                        </p:attrNameLst>
                                      </p:cBhvr>
                                      <p:by>
                                        <p:hsl h="0" s="-12549" l="-25098"/>
                                      </p:by>
                                    </p:animClr>
                                    <p:animClr clrSpc="hsl" dir="cw">
                                      <p:cBhvr>
                                        <p:cTn id="709" dur="500" fill="hold"/>
                                        <p:tgtEl>
                                          <p:spTgt spid="97"/>
                                        </p:tgtEl>
                                        <p:attrNameLst>
                                          <p:attrName>fillcolor</p:attrName>
                                        </p:attrNameLst>
                                      </p:cBhvr>
                                      <p:by>
                                        <p:hsl h="0" s="-12549" l="-25098"/>
                                      </p:by>
                                    </p:animClr>
                                    <p:animClr clrSpc="hsl" dir="cw">
                                      <p:cBhvr>
                                        <p:cTn id="710" dur="500" fill="hold"/>
                                        <p:tgtEl>
                                          <p:spTgt spid="97"/>
                                        </p:tgtEl>
                                        <p:attrNameLst>
                                          <p:attrName>stroke.color</p:attrName>
                                        </p:attrNameLst>
                                      </p:cBhvr>
                                      <p:by>
                                        <p:hsl h="0" s="-12549" l="-25098"/>
                                      </p:by>
                                    </p:animClr>
                                    <p:set>
                                      <p:cBhvr>
                                        <p:cTn id="711" dur="500" fill="hold"/>
                                        <p:tgtEl>
                                          <p:spTgt spid="97"/>
                                        </p:tgtEl>
                                        <p:attrNameLst>
                                          <p:attrName>fill.type</p:attrName>
                                        </p:attrNameLst>
                                      </p:cBhvr>
                                      <p:to>
                                        <p:strVal val="solid"/>
                                      </p:to>
                                    </p:set>
                                  </p:childTnLst>
                                </p:cTn>
                              </p:par>
                            </p:childTnLst>
                          </p:cTn>
                        </p:par>
                      </p:childTnLst>
                    </p:cTn>
                  </p:par>
                </p:childTnLst>
              </p:cTn>
              <p:nextCondLst>
                <p:cond evt="onClick" delay="0">
                  <p:tgtEl>
                    <p:spTgt spid="97"/>
                  </p:tgtEl>
                </p:cond>
              </p:nextCondLst>
            </p:seq>
            <p:seq concurrent="1" nextAc="seek">
              <p:cTn id="712" restart="whenNotActive" fill="hold" evtFilter="cancelBubble" nodeType="interactiveSeq">
                <p:stCondLst>
                  <p:cond evt="onClick" delay="0">
                    <p:tgtEl>
                      <p:spTgt spid="98"/>
                    </p:tgtEl>
                  </p:cond>
                </p:stCondLst>
                <p:endSync evt="end" delay="0">
                  <p:rtn val="all"/>
                </p:endSync>
                <p:childTnLst>
                  <p:par>
                    <p:cTn id="713" fill="hold">
                      <p:stCondLst>
                        <p:cond delay="0"/>
                      </p:stCondLst>
                      <p:childTnLst>
                        <p:par>
                          <p:cTn id="714" fill="hold">
                            <p:stCondLst>
                              <p:cond delay="0"/>
                            </p:stCondLst>
                            <p:childTnLst>
                              <p:par>
                                <p:cTn id="715" presetID="24" presetClass="emph" presetSubtype="0" fill="hold" grpId="0" nodeType="clickEffect">
                                  <p:stCondLst>
                                    <p:cond delay="0"/>
                                  </p:stCondLst>
                                  <p:childTnLst>
                                    <p:animClr clrSpc="hsl" dir="cw">
                                      <p:cBhvr override="childStyle">
                                        <p:cTn id="716" dur="500" fill="hold"/>
                                        <p:tgtEl>
                                          <p:spTgt spid="98"/>
                                        </p:tgtEl>
                                        <p:attrNameLst>
                                          <p:attrName>style.color</p:attrName>
                                        </p:attrNameLst>
                                      </p:cBhvr>
                                      <p:by>
                                        <p:hsl h="0" s="-12549" l="-25098"/>
                                      </p:by>
                                    </p:animClr>
                                    <p:animClr clrSpc="hsl" dir="cw">
                                      <p:cBhvr>
                                        <p:cTn id="717" dur="500" fill="hold"/>
                                        <p:tgtEl>
                                          <p:spTgt spid="98"/>
                                        </p:tgtEl>
                                        <p:attrNameLst>
                                          <p:attrName>fillcolor</p:attrName>
                                        </p:attrNameLst>
                                      </p:cBhvr>
                                      <p:by>
                                        <p:hsl h="0" s="-12549" l="-25098"/>
                                      </p:by>
                                    </p:animClr>
                                    <p:animClr clrSpc="hsl" dir="cw">
                                      <p:cBhvr>
                                        <p:cTn id="718" dur="500" fill="hold"/>
                                        <p:tgtEl>
                                          <p:spTgt spid="98"/>
                                        </p:tgtEl>
                                        <p:attrNameLst>
                                          <p:attrName>stroke.color</p:attrName>
                                        </p:attrNameLst>
                                      </p:cBhvr>
                                      <p:by>
                                        <p:hsl h="0" s="-12549" l="-25098"/>
                                      </p:by>
                                    </p:animClr>
                                    <p:set>
                                      <p:cBhvr>
                                        <p:cTn id="719" dur="500" fill="hold"/>
                                        <p:tgtEl>
                                          <p:spTgt spid="98"/>
                                        </p:tgtEl>
                                        <p:attrNameLst>
                                          <p:attrName>fill.type</p:attrName>
                                        </p:attrNameLst>
                                      </p:cBhvr>
                                      <p:to>
                                        <p:strVal val="solid"/>
                                      </p:to>
                                    </p:set>
                                  </p:childTnLst>
                                </p:cTn>
                              </p:par>
                            </p:childTnLst>
                          </p:cTn>
                        </p:par>
                      </p:childTnLst>
                    </p:cTn>
                  </p:par>
                </p:childTnLst>
              </p:cTn>
              <p:nextCondLst>
                <p:cond evt="onClick" delay="0">
                  <p:tgtEl>
                    <p:spTgt spid="98"/>
                  </p:tgtEl>
                </p:cond>
              </p:nextCondLst>
            </p:seq>
            <p:seq concurrent="1" nextAc="seek">
              <p:cTn id="720" restart="whenNotActive" fill="hold" evtFilter="cancelBubble" nodeType="interactiveSeq">
                <p:stCondLst>
                  <p:cond evt="onClick" delay="0">
                    <p:tgtEl>
                      <p:spTgt spid="100"/>
                    </p:tgtEl>
                  </p:cond>
                </p:stCondLst>
                <p:endSync evt="end" delay="0">
                  <p:rtn val="all"/>
                </p:endSync>
                <p:childTnLst>
                  <p:par>
                    <p:cTn id="721" fill="hold">
                      <p:stCondLst>
                        <p:cond delay="0"/>
                      </p:stCondLst>
                      <p:childTnLst>
                        <p:par>
                          <p:cTn id="722" fill="hold">
                            <p:stCondLst>
                              <p:cond delay="0"/>
                            </p:stCondLst>
                            <p:childTnLst>
                              <p:par>
                                <p:cTn id="723" presetID="24" presetClass="emph" presetSubtype="0" fill="hold" grpId="0" nodeType="clickEffect">
                                  <p:stCondLst>
                                    <p:cond delay="0"/>
                                  </p:stCondLst>
                                  <p:childTnLst>
                                    <p:animClr clrSpc="hsl" dir="cw">
                                      <p:cBhvr override="childStyle">
                                        <p:cTn id="724" dur="500" fill="hold"/>
                                        <p:tgtEl>
                                          <p:spTgt spid="100"/>
                                        </p:tgtEl>
                                        <p:attrNameLst>
                                          <p:attrName>style.color</p:attrName>
                                        </p:attrNameLst>
                                      </p:cBhvr>
                                      <p:by>
                                        <p:hsl h="0" s="-12549" l="-25098"/>
                                      </p:by>
                                    </p:animClr>
                                    <p:animClr clrSpc="hsl" dir="cw">
                                      <p:cBhvr>
                                        <p:cTn id="725" dur="500" fill="hold"/>
                                        <p:tgtEl>
                                          <p:spTgt spid="100"/>
                                        </p:tgtEl>
                                        <p:attrNameLst>
                                          <p:attrName>fillcolor</p:attrName>
                                        </p:attrNameLst>
                                      </p:cBhvr>
                                      <p:by>
                                        <p:hsl h="0" s="-12549" l="-25098"/>
                                      </p:by>
                                    </p:animClr>
                                    <p:animClr clrSpc="hsl" dir="cw">
                                      <p:cBhvr>
                                        <p:cTn id="726" dur="500" fill="hold"/>
                                        <p:tgtEl>
                                          <p:spTgt spid="100"/>
                                        </p:tgtEl>
                                        <p:attrNameLst>
                                          <p:attrName>stroke.color</p:attrName>
                                        </p:attrNameLst>
                                      </p:cBhvr>
                                      <p:by>
                                        <p:hsl h="0" s="-12549" l="-25098"/>
                                      </p:by>
                                    </p:animClr>
                                    <p:set>
                                      <p:cBhvr>
                                        <p:cTn id="727" dur="500" fill="hold"/>
                                        <p:tgtEl>
                                          <p:spTgt spid="100"/>
                                        </p:tgtEl>
                                        <p:attrNameLst>
                                          <p:attrName>fill.type</p:attrName>
                                        </p:attrNameLst>
                                      </p:cBhvr>
                                      <p:to>
                                        <p:strVal val="solid"/>
                                      </p:to>
                                    </p:set>
                                  </p:childTnLst>
                                </p:cTn>
                              </p:par>
                            </p:childTnLst>
                          </p:cTn>
                        </p:par>
                      </p:childTnLst>
                    </p:cTn>
                  </p:par>
                </p:childTnLst>
              </p:cTn>
              <p:nextCondLst>
                <p:cond evt="onClick" delay="0">
                  <p:tgtEl>
                    <p:spTgt spid="100"/>
                  </p:tgtEl>
                </p:cond>
              </p:nextCondLst>
            </p:seq>
            <p:seq concurrent="1" nextAc="seek">
              <p:cTn id="728" restart="whenNotActive" fill="hold" evtFilter="cancelBubble" nodeType="interactiveSeq">
                <p:stCondLst>
                  <p:cond evt="onClick" delay="0">
                    <p:tgtEl>
                      <p:spTgt spid="101"/>
                    </p:tgtEl>
                  </p:cond>
                </p:stCondLst>
                <p:endSync evt="end" delay="0">
                  <p:rtn val="all"/>
                </p:endSync>
                <p:childTnLst>
                  <p:par>
                    <p:cTn id="729" fill="hold">
                      <p:stCondLst>
                        <p:cond delay="0"/>
                      </p:stCondLst>
                      <p:childTnLst>
                        <p:par>
                          <p:cTn id="730" fill="hold">
                            <p:stCondLst>
                              <p:cond delay="0"/>
                            </p:stCondLst>
                            <p:childTnLst>
                              <p:par>
                                <p:cTn id="731" presetID="24" presetClass="emph" presetSubtype="0" fill="hold" grpId="0" nodeType="clickEffect">
                                  <p:stCondLst>
                                    <p:cond delay="0"/>
                                  </p:stCondLst>
                                  <p:childTnLst>
                                    <p:animClr clrSpc="hsl" dir="cw">
                                      <p:cBhvr override="childStyle">
                                        <p:cTn id="732" dur="500" fill="hold"/>
                                        <p:tgtEl>
                                          <p:spTgt spid="101"/>
                                        </p:tgtEl>
                                        <p:attrNameLst>
                                          <p:attrName>style.color</p:attrName>
                                        </p:attrNameLst>
                                      </p:cBhvr>
                                      <p:by>
                                        <p:hsl h="0" s="-12549" l="-25098"/>
                                      </p:by>
                                    </p:animClr>
                                    <p:animClr clrSpc="hsl" dir="cw">
                                      <p:cBhvr>
                                        <p:cTn id="733" dur="500" fill="hold"/>
                                        <p:tgtEl>
                                          <p:spTgt spid="101"/>
                                        </p:tgtEl>
                                        <p:attrNameLst>
                                          <p:attrName>fillcolor</p:attrName>
                                        </p:attrNameLst>
                                      </p:cBhvr>
                                      <p:by>
                                        <p:hsl h="0" s="-12549" l="-25098"/>
                                      </p:by>
                                    </p:animClr>
                                    <p:animClr clrSpc="hsl" dir="cw">
                                      <p:cBhvr>
                                        <p:cTn id="734" dur="500" fill="hold"/>
                                        <p:tgtEl>
                                          <p:spTgt spid="101"/>
                                        </p:tgtEl>
                                        <p:attrNameLst>
                                          <p:attrName>stroke.color</p:attrName>
                                        </p:attrNameLst>
                                      </p:cBhvr>
                                      <p:by>
                                        <p:hsl h="0" s="-12549" l="-25098"/>
                                      </p:by>
                                    </p:animClr>
                                    <p:set>
                                      <p:cBhvr>
                                        <p:cTn id="735" dur="500" fill="hold"/>
                                        <p:tgtEl>
                                          <p:spTgt spid="101"/>
                                        </p:tgtEl>
                                        <p:attrNameLst>
                                          <p:attrName>fill.type</p:attrName>
                                        </p:attrNameLst>
                                      </p:cBhvr>
                                      <p:to>
                                        <p:strVal val="solid"/>
                                      </p:to>
                                    </p:set>
                                  </p:childTnLst>
                                </p:cTn>
                              </p:par>
                            </p:childTnLst>
                          </p:cTn>
                        </p:par>
                      </p:childTnLst>
                    </p:cTn>
                  </p:par>
                </p:childTnLst>
              </p:cTn>
              <p:nextCondLst>
                <p:cond evt="onClick" delay="0">
                  <p:tgtEl>
                    <p:spTgt spid="101"/>
                  </p:tgtEl>
                </p:cond>
              </p:nextCondLst>
            </p:seq>
            <p:seq concurrent="1" nextAc="seek">
              <p:cTn id="736" restart="whenNotActive" fill="hold" evtFilter="cancelBubble" nodeType="interactiveSeq">
                <p:stCondLst>
                  <p:cond evt="onClick" delay="0">
                    <p:tgtEl>
                      <p:spTgt spid="102"/>
                    </p:tgtEl>
                  </p:cond>
                </p:stCondLst>
                <p:endSync evt="end" delay="0">
                  <p:rtn val="all"/>
                </p:endSync>
                <p:childTnLst>
                  <p:par>
                    <p:cTn id="737" fill="hold">
                      <p:stCondLst>
                        <p:cond delay="0"/>
                      </p:stCondLst>
                      <p:childTnLst>
                        <p:par>
                          <p:cTn id="738" fill="hold">
                            <p:stCondLst>
                              <p:cond delay="0"/>
                            </p:stCondLst>
                            <p:childTnLst>
                              <p:par>
                                <p:cTn id="739" presetID="24" presetClass="emph" presetSubtype="0" fill="hold" grpId="0" nodeType="clickEffect">
                                  <p:stCondLst>
                                    <p:cond delay="0"/>
                                  </p:stCondLst>
                                  <p:childTnLst>
                                    <p:animClr clrSpc="hsl" dir="cw">
                                      <p:cBhvr override="childStyle">
                                        <p:cTn id="740" dur="500" fill="hold"/>
                                        <p:tgtEl>
                                          <p:spTgt spid="102"/>
                                        </p:tgtEl>
                                        <p:attrNameLst>
                                          <p:attrName>style.color</p:attrName>
                                        </p:attrNameLst>
                                      </p:cBhvr>
                                      <p:by>
                                        <p:hsl h="0" s="-12549" l="-25098"/>
                                      </p:by>
                                    </p:animClr>
                                    <p:animClr clrSpc="hsl" dir="cw">
                                      <p:cBhvr>
                                        <p:cTn id="741" dur="500" fill="hold"/>
                                        <p:tgtEl>
                                          <p:spTgt spid="102"/>
                                        </p:tgtEl>
                                        <p:attrNameLst>
                                          <p:attrName>fillcolor</p:attrName>
                                        </p:attrNameLst>
                                      </p:cBhvr>
                                      <p:by>
                                        <p:hsl h="0" s="-12549" l="-25098"/>
                                      </p:by>
                                    </p:animClr>
                                    <p:animClr clrSpc="hsl" dir="cw">
                                      <p:cBhvr>
                                        <p:cTn id="742" dur="500" fill="hold"/>
                                        <p:tgtEl>
                                          <p:spTgt spid="102"/>
                                        </p:tgtEl>
                                        <p:attrNameLst>
                                          <p:attrName>stroke.color</p:attrName>
                                        </p:attrNameLst>
                                      </p:cBhvr>
                                      <p:by>
                                        <p:hsl h="0" s="-12549" l="-25098"/>
                                      </p:by>
                                    </p:animClr>
                                    <p:set>
                                      <p:cBhvr>
                                        <p:cTn id="743" dur="500" fill="hold"/>
                                        <p:tgtEl>
                                          <p:spTgt spid="102"/>
                                        </p:tgtEl>
                                        <p:attrNameLst>
                                          <p:attrName>fill.type</p:attrName>
                                        </p:attrNameLst>
                                      </p:cBhvr>
                                      <p:to>
                                        <p:strVal val="solid"/>
                                      </p:to>
                                    </p:set>
                                  </p:childTnLst>
                                </p:cTn>
                              </p:par>
                            </p:childTnLst>
                          </p:cTn>
                        </p:par>
                      </p:childTnLst>
                    </p:cTn>
                  </p:par>
                </p:childTnLst>
              </p:cTn>
              <p:nextCondLst>
                <p:cond evt="onClick" delay="0">
                  <p:tgtEl>
                    <p:spTgt spid="102"/>
                  </p:tgtEl>
                </p:cond>
              </p:nextCondLst>
            </p:seq>
            <p:seq concurrent="1" nextAc="seek">
              <p:cTn id="744" restart="whenNotActive" fill="hold" evtFilter="cancelBubble" nodeType="interactiveSeq">
                <p:stCondLst>
                  <p:cond evt="onClick" delay="0">
                    <p:tgtEl>
                      <p:spTgt spid="104"/>
                    </p:tgtEl>
                  </p:cond>
                </p:stCondLst>
                <p:endSync evt="end" delay="0">
                  <p:rtn val="all"/>
                </p:endSync>
                <p:childTnLst>
                  <p:par>
                    <p:cTn id="745" fill="hold">
                      <p:stCondLst>
                        <p:cond delay="0"/>
                      </p:stCondLst>
                      <p:childTnLst>
                        <p:par>
                          <p:cTn id="746" fill="hold">
                            <p:stCondLst>
                              <p:cond delay="0"/>
                            </p:stCondLst>
                            <p:childTnLst>
                              <p:par>
                                <p:cTn id="747" presetID="24" presetClass="emph" presetSubtype="0" fill="hold" grpId="0" nodeType="clickEffect">
                                  <p:stCondLst>
                                    <p:cond delay="0"/>
                                  </p:stCondLst>
                                  <p:childTnLst>
                                    <p:animClr clrSpc="hsl" dir="cw">
                                      <p:cBhvr override="childStyle">
                                        <p:cTn id="748" dur="500" fill="hold"/>
                                        <p:tgtEl>
                                          <p:spTgt spid="104"/>
                                        </p:tgtEl>
                                        <p:attrNameLst>
                                          <p:attrName>style.color</p:attrName>
                                        </p:attrNameLst>
                                      </p:cBhvr>
                                      <p:by>
                                        <p:hsl h="0" s="-12549" l="-25098"/>
                                      </p:by>
                                    </p:animClr>
                                    <p:animClr clrSpc="hsl" dir="cw">
                                      <p:cBhvr>
                                        <p:cTn id="749" dur="500" fill="hold"/>
                                        <p:tgtEl>
                                          <p:spTgt spid="104"/>
                                        </p:tgtEl>
                                        <p:attrNameLst>
                                          <p:attrName>fillcolor</p:attrName>
                                        </p:attrNameLst>
                                      </p:cBhvr>
                                      <p:by>
                                        <p:hsl h="0" s="-12549" l="-25098"/>
                                      </p:by>
                                    </p:animClr>
                                    <p:animClr clrSpc="hsl" dir="cw">
                                      <p:cBhvr>
                                        <p:cTn id="750" dur="500" fill="hold"/>
                                        <p:tgtEl>
                                          <p:spTgt spid="104"/>
                                        </p:tgtEl>
                                        <p:attrNameLst>
                                          <p:attrName>stroke.color</p:attrName>
                                        </p:attrNameLst>
                                      </p:cBhvr>
                                      <p:by>
                                        <p:hsl h="0" s="-12549" l="-25098"/>
                                      </p:by>
                                    </p:animClr>
                                    <p:set>
                                      <p:cBhvr>
                                        <p:cTn id="751" dur="500" fill="hold"/>
                                        <p:tgtEl>
                                          <p:spTgt spid="104"/>
                                        </p:tgtEl>
                                        <p:attrNameLst>
                                          <p:attrName>fill.type</p:attrName>
                                        </p:attrNameLst>
                                      </p:cBhvr>
                                      <p:to>
                                        <p:strVal val="solid"/>
                                      </p:to>
                                    </p:set>
                                  </p:childTnLst>
                                </p:cTn>
                              </p:par>
                            </p:childTnLst>
                          </p:cTn>
                        </p:par>
                      </p:childTnLst>
                    </p:cTn>
                  </p:par>
                </p:childTnLst>
              </p:cTn>
              <p:nextCondLst>
                <p:cond evt="onClick" delay="0">
                  <p:tgtEl>
                    <p:spTgt spid="104"/>
                  </p:tgtEl>
                </p:cond>
              </p:nextCondLst>
            </p:seq>
            <p:seq concurrent="1" nextAc="seek">
              <p:cTn id="752" restart="whenNotActive" fill="hold" evtFilter="cancelBubble" nodeType="interactiveSeq">
                <p:stCondLst>
                  <p:cond evt="onClick" delay="0">
                    <p:tgtEl>
                      <p:spTgt spid="106"/>
                    </p:tgtEl>
                  </p:cond>
                </p:stCondLst>
                <p:endSync evt="end" delay="0">
                  <p:rtn val="all"/>
                </p:endSync>
                <p:childTnLst>
                  <p:par>
                    <p:cTn id="753" fill="hold">
                      <p:stCondLst>
                        <p:cond delay="0"/>
                      </p:stCondLst>
                      <p:childTnLst>
                        <p:par>
                          <p:cTn id="754" fill="hold">
                            <p:stCondLst>
                              <p:cond delay="0"/>
                            </p:stCondLst>
                            <p:childTnLst>
                              <p:par>
                                <p:cTn id="755" presetID="24" presetClass="emph" presetSubtype="0" fill="hold" grpId="0" nodeType="clickEffect">
                                  <p:stCondLst>
                                    <p:cond delay="0"/>
                                  </p:stCondLst>
                                  <p:childTnLst>
                                    <p:animClr clrSpc="hsl" dir="cw">
                                      <p:cBhvr override="childStyle">
                                        <p:cTn id="756" dur="500" fill="hold"/>
                                        <p:tgtEl>
                                          <p:spTgt spid="106"/>
                                        </p:tgtEl>
                                        <p:attrNameLst>
                                          <p:attrName>style.color</p:attrName>
                                        </p:attrNameLst>
                                      </p:cBhvr>
                                      <p:by>
                                        <p:hsl h="0" s="-12549" l="-25098"/>
                                      </p:by>
                                    </p:animClr>
                                    <p:animClr clrSpc="hsl" dir="cw">
                                      <p:cBhvr>
                                        <p:cTn id="757" dur="500" fill="hold"/>
                                        <p:tgtEl>
                                          <p:spTgt spid="106"/>
                                        </p:tgtEl>
                                        <p:attrNameLst>
                                          <p:attrName>fillcolor</p:attrName>
                                        </p:attrNameLst>
                                      </p:cBhvr>
                                      <p:by>
                                        <p:hsl h="0" s="-12549" l="-25098"/>
                                      </p:by>
                                    </p:animClr>
                                    <p:animClr clrSpc="hsl" dir="cw">
                                      <p:cBhvr>
                                        <p:cTn id="758" dur="500" fill="hold"/>
                                        <p:tgtEl>
                                          <p:spTgt spid="106"/>
                                        </p:tgtEl>
                                        <p:attrNameLst>
                                          <p:attrName>stroke.color</p:attrName>
                                        </p:attrNameLst>
                                      </p:cBhvr>
                                      <p:by>
                                        <p:hsl h="0" s="-12549" l="-25098"/>
                                      </p:by>
                                    </p:animClr>
                                    <p:set>
                                      <p:cBhvr>
                                        <p:cTn id="759" dur="500" fill="hold"/>
                                        <p:tgtEl>
                                          <p:spTgt spid="106"/>
                                        </p:tgtEl>
                                        <p:attrNameLst>
                                          <p:attrName>fill.type</p:attrName>
                                        </p:attrNameLst>
                                      </p:cBhvr>
                                      <p:to>
                                        <p:strVal val="solid"/>
                                      </p:to>
                                    </p:set>
                                  </p:childTnLst>
                                </p:cTn>
                              </p:par>
                            </p:childTnLst>
                          </p:cTn>
                        </p:par>
                      </p:childTnLst>
                    </p:cTn>
                  </p:par>
                </p:childTnLst>
              </p:cTn>
              <p:nextCondLst>
                <p:cond evt="onClick" delay="0">
                  <p:tgtEl>
                    <p:spTgt spid="106"/>
                  </p:tgtEl>
                </p:cond>
              </p:nextCondLst>
            </p:seq>
          </p:childTnLst>
        </p:cTn>
      </p:par>
    </p:tnLst>
    <p:bldLst>
      <p:bldP spid="3" grpId="0" animBg="1"/>
      <p:bldP spid="9" grpId="0" animBg="1"/>
      <p:bldP spid="11" grpId="0" animBg="1"/>
      <p:bldP spid="12" grpId="0" animBg="1"/>
      <p:bldP spid="14" grpId="0" animBg="1"/>
      <p:bldP spid="15" grpId="0" animBg="1"/>
      <p:bldP spid="16" grpId="0" animBg="1"/>
      <p:bldP spid="17" grpId="0" animBg="1"/>
      <p:bldP spid="18" grpId="0" animBg="1"/>
      <p:bldP spid="20" grpId="0" animBg="1"/>
      <p:bldP spid="21" grpId="0" animBg="1"/>
      <p:bldP spid="22" grpId="0" animBg="1"/>
      <p:bldP spid="23" grpId="0" animBg="1"/>
      <p:bldP spid="24" grpId="0" animBg="1"/>
      <p:bldP spid="25" grpId="0" animBg="1"/>
      <p:bldP spid="27" grpId="0" animBg="1"/>
      <p:bldP spid="28" grpId="0" animBg="1"/>
      <p:bldP spid="30" grpId="0" animBg="1"/>
      <p:bldP spid="31" grpId="0" animBg="1"/>
      <p:bldP spid="34" grpId="0" animBg="1"/>
      <p:bldP spid="35" grpId="0" animBg="1"/>
      <p:bldP spid="36" grpId="0" animBg="1"/>
      <p:bldP spid="38" grpId="0" animBg="1"/>
      <p:bldP spid="39" grpId="0" animBg="1"/>
      <p:bldP spid="40" grpId="0" animBg="1"/>
      <p:bldP spid="43" grpId="0" animBg="1"/>
      <p:bldP spid="44" grpId="0" animBg="1"/>
      <p:bldP spid="48" grpId="0" animBg="1"/>
      <p:bldP spid="49" grpId="0" animBg="1"/>
      <p:bldP spid="51" grpId="0" animBg="1"/>
      <p:bldP spid="53" grpId="0" animBg="1"/>
      <p:bldP spid="54" grpId="0" animBg="1"/>
      <p:bldP spid="55" grpId="0" animBg="1"/>
      <p:bldP spid="56" grpId="0" animBg="1"/>
      <p:bldP spid="58" grpId="0" animBg="1"/>
      <p:bldP spid="59" grpId="0" animBg="1"/>
      <p:bldP spid="60" grpId="0" animBg="1"/>
      <p:bldP spid="61" grpId="0" animBg="1"/>
      <p:bldP spid="62" grpId="0" animBg="1"/>
      <p:bldP spid="63" grpId="0" animBg="1"/>
      <p:bldP spid="64" grpId="0" animBg="1"/>
      <p:bldP spid="66" grpId="0" animBg="1"/>
      <p:bldP spid="67" grpId="0" animBg="1"/>
      <p:bldP spid="69" grpId="0" animBg="1"/>
      <p:bldP spid="69" grpId="1" animBg="1"/>
      <p:bldP spid="70" grpId="0" animBg="1"/>
      <p:bldP spid="71" grpId="0" animBg="1"/>
      <p:bldP spid="72" grpId="0" animBg="1"/>
      <p:bldP spid="74" grpId="0" animBg="1"/>
      <p:bldP spid="75" grpId="0" animBg="1"/>
      <p:bldP spid="76" grpId="0" animBg="1"/>
      <p:bldP spid="77" grpId="0" animBg="1"/>
      <p:bldP spid="79" grpId="0" animBg="1"/>
      <p:bldP spid="83" grpId="0" animBg="1"/>
      <p:bldP spid="84" grpId="0" animBg="1"/>
      <p:bldP spid="85" grpId="0" animBg="1"/>
      <p:bldP spid="87" grpId="0" animBg="1"/>
      <p:bldP spid="88" grpId="0" animBg="1"/>
      <p:bldP spid="90" grpId="0" animBg="1"/>
      <p:bldP spid="91" grpId="0" animBg="1"/>
      <p:bldP spid="92" grpId="0" animBg="1"/>
      <p:bldP spid="93" grpId="0" animBg="1"/>
      <p:bldP spid="94" grpId="0" animBg="1"/>
      <p:bldP spid="95" grpId="0" animBg="1"/>
      <p:bldP spid="96" grpId="0" animBg="1"/>
      <p:bldP spid="97" grpId="0" animBg="1"/>
      <p:bldP spid="98" grpId="0" animBg="1"/>
      <p:bldP spid="100" grpId="0" animBg="1"/>
      <p:bldP spid="101" grpId="0" animBg="1"/>
      <p:bldP spid="102" grpId="0" animBg="1"/>
      <p:bldP spid="103" grpId="0" animBg="1"/>
      <p:bldP spid="104" grpId="0" animBg="1"/>
      <p:bldP spid="105" grpId="0" animBg="1"/>
      <p:bldP spid="10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7220" y="147955"/>
            <a:ext cx="10412730" cy="6572719"/>
          </a:xfrm>
        </p:spPr>
      </p:pic>
      <p:sp>
        <p:nvSpPr>
          <p:cNvPr id="2" name="Nadpis 1"/>
          <p:cNvSpPr>
            <a:spLocks noGrp="1"/>
          </p:cNvSpPr>
          <p:nvPr>
            <p:ph type="title"/>
          </p:nvPr>
        </p:nvSpPr>
        <p:spPr>
          <a:xfrm>
            <a:off x="7307580" y="285115"/>
            <a:ext cx="4282440" cy="1417955"/>
          </a:xfrm>
        </p:spPr>
        <p:txBody>
          <a:bodyPr/>
          <a:lstStyle/>
          <a:p>
            <a:r>
              <a:rPr lang="cs-CZ" dirty="0"/>
              <a:t>Poznej řeky:</a:t>
            </a:r>
          </a:p>
        </p:txBody>
      </p:sp>
      <p:sp>
        <p:nvSpPr>
          <p:cNvPr id="7" name="Šipka doprava 6"/>
          <p:cNvSpPr/>
          <p:nvPr/>
        </p:nvSpPr>
        <p:spPr>
          <a:xfrm>
            <a:off x="2674620" y="3337560"/>
            <a:ext cx="1074420"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Vltava</a:t>
            </a:r>
          </a:p>
        </p:txBody>
      </p:sp>
      <p:sp>
        <p:nvSpPr>
          <p:cNvPr id="22" name="Šipka doprava 21"/>
          <p:cNvSpPr/>
          <p:nvPr/>
        </p:nvSpPr>
        <p:spPr>
          <a:xfrm>
            <a:off x="7698565" y="5208402"/>
            <a:ext cx="1074420"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Morava</a:t>
            </a:r>
          </a:p>
        </p:txBody>
      </p:sp>
      <p:sp>
        <p:nvSpPr>
          <p:cNvPr id="23" name="Šipka doprava 22"/>
          <p:cNvSpPr/>
          <p:nvPr/>
        </p:nvSpPr>
        <p:spPr>
          <a:xfrm>
            <a:off x="5101590" y="1363980"/>
            <a:ext cx="1074420"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Labe</a:t>
            </a:r>
          </a:p>
        </p:txBody>
      </p:sp>
      <p:sp>
        <p:nvSpPr>
          <p:cNvPr id="24" name="Šipka doprava 23"/>
          <p:cNvSpPr/>
          <p:nvPr/>
        </p:nvSpPr>
        <p:spPr>
          <a:xfrm>
            <a:off x="1805940" y="2529840"/>
            <a:ext cx="1192530"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Berounka</a:t>
            </a:r>
          </a:p>
        </p:txBody>
      </p:sp>
      <p:sp>
        <p:nvSpPr>
          <p:cNvPr id="25" name="Šipka doprava 24"/>
          <p:cNvSpPr/>
          <p:nvPr/>
        </p:nvSpPr>
        <p:spPr>
          <a:xfrm>
            <a:off x="7890510" y="3907585"/>
            <a:ext cx="1074420"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Odra</a:t>
            </a:r>
          </a:p>
        </p:txBody>
      </p:sp>
      <p:sp>
        <p:nvSpPr>
          <p:cNvPr id="26" name="Šipka doprava 25"/>
          <p:cNvSpPr/>
          <p:nvPr/>
        </p:nvSpPr>
        <p:spPr>
          <a:xfrm>
            <a:off x="6484620" y="5981700"/>
            <a:ext cx="1074420"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Dyje</a:t>
            </a:r>
          </a:p>
        </p:txBody>
      </p:sp>
      <p:sp>
        <p:nvSpPr>
          <p:cNvPr id="27" name="Šipka doprava 26"/>
          <p:cNvSpPr/>
          <p:nvPr/>
        </p:nvSpPr>
        <p:spPr>
          <a:xfrm>
            <a:off x="906780" y="1491615"/>
            <a:ext cx="1074420"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Ohře</a:t>
            </a:r>
          </a:p>
        </p:txBody>
      </p:sp>
      <p:sp>
        <p:nvSpPr>
          <p:cNvPr id="28" name="Šipka doprava 27"/>
          <p:cNvSpPr/>
          <p:nvPr/>
        </p:nvSpPr>
        <p:spPr>
          <a:xfrm flipH="1">
            <a:off x="5101590" y="3337560"/>
            <a:ext cx="1074420"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Sázava</a:t>
            </a:r>
          </a:p>
        </p:txBody>
      </p:sp>
      <p:sp>
        <p:nvSpPr>
          <p:cNvPr id="29" name="Šipka doprava 28"/>
          <p:cNvSpPr/>
          <p:nvPr/>
        </p:nvSpPr>
        <p:spPr>
          <a:xfrm flipH="1">
            <a:off x="4457700" y="4330495"/>
            <a:ext cx="1005840"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Lužnice</a:t>
            </a:r>
          </a:p>
        </p:txBody>
      </p:sp>
      <p:sp>
        <p:nvSpPr>
          <p:cNvPr id="30" name="Šipka doprava 29"/>
          <p:cNvSpPr/>
          <p:nvPr/>
        </p:nvSpPr>
        <p:spPr>
          <a:xfrm flipH="1">
            <a:off x="3924300" y="5631312"/>
            <a:ext cx="1093470"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Malše</a:t>
            </a:r>
          </a:p>
        </p:txBody>
      </p:sp>
      <p:sp>
        <p:nvSpPr>
          <p:cNvPr id="31" name="Šipka doprava 30"/>
          <p:cNvSpPr/>
          <p:nvPr/>
        </p:nvSpPr>
        <p:spPr>
          <a:xfrm>
            <a:off x="9448800" y="3760470"/>
            <a:ext cx="1074420"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Olše</a:t>
            </a:r>
          </a:p>
        </p:txBody>
      </p:sp>
      <p:sp>
        <p:nvSpPr>
          <p:cNvPr id="32" name="Šipka doprava 31"/>
          <p:cNvSpPr/>
          <p:nvPr/>
        </p:nvSpPr>
        <p:spPr>
          <a:xfrm flipH="1">
            <a:off x="8964930" y="4346538"/>
            <a:ext cx="1182545"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Bečva</a:t>
            </a:r>
          </a:p>
        </p:txBody>
      </p:sp>
      <p:sp>
        <p:nvSpPr>
          <p:cNvPr id="33" name="Šipka doprava 32"/>
          <p:cNvSpPr/>
          <p:nvPr/>
        </p:nvSpPr>
        <p:spPr>
          <a:xfrm>
            <a:off x="2203625" y="1108393"/>
            <a:ext cx="1074420"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Bílina</a:t>
            </a:r>
          </a:p>
        </p:txBody>
      </p:sp>
      <p:sp>
        <p:nvSpPr>
          <p:cNvPr id="34" name="Šipka doprava 33"/>
          <p:cNvSpPr/>
          <p:nvPr/>
        </p:nvSpPr>
        <p:spPr>
          <a:xfrm flipH="1">
            <a:off x="7110380" y="1603825"/>
            <a:ext cx="1125395"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Metuje</a:t>
            </a:r>
          </a:p>
        </p:txBody>
      </p:sp>
      <p:sp>
        <p:nvSpPr>
          <p:cNvPr id="35" name="Šipka doprava 34"/>
          <p:cNvSpPr/>
          <p:nvPr/>
        </p:nvSpPr>
        <p:spPr>
          <a:xfrm>
            <a:off x="3845210" y="1703070"/>
            <a:ext cx="1074420"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Jizera</a:t>
            </a:r>
          </a:p>
        </p:txBody>
      </p:sp>
      <p:sp>
        <p:nvSpPr>
          <p:cNvPr id="36" name="Šipka doprava 35"/>
          <p:cNvSpPr/>
          <p:nvPr/>
        </p:nvSpPr>
        <p:spPr>
          <a:xfrm>
            <a:off x="1600200" y="4132133"/>
            <a:ext cx="1074420"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Otava</a:t>
            </a:r>
          </a:p>
        </p:txBody>
      </p:sp>
      <p:sp>
        <p:nvSpPr>
          <p:cNvPr id="37" name="Šipka doprava 36"/>
          <p:cNvSpPr/>
          <p:nvPr/>
        </p:nvSpPr>
        <p:spPr>
          <a:xfrm flipH="1">
            <a:off x="4913716" y="941070"/>
            <a:ext cx="1262293"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Ploučnice</a:t>
            </a:r>
          </a:p>
        </p:txBody>
      </p:sp>
      <p:sp>
        <p:nvSpPr>
          <p:cNvPr id="38" name="Šipka doprava 37"/>
          <p:cNvSpPr/>
          <p:nvPr/>
        </p:nvSpPr>
        <p:spPr>
          <a:xfrm flipH="1">
            <a:off x="6744882" y="2495550"/>
            <a:ext cx="1125395"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Orlice</a:t>
            </a:r>
          </a:p>
        </p:txBody>
      </p:sp>
      <p:sp>
        <p:nvSpPr>
          <p:cNvPr id="39" name="Šipka doprava 38"/>
          <p:cNvSpPr/>
          <p:nvPr/>
        </p:nvSpPr>
        <p:spPr>
          <a:xfrm>
            <a:off x="7429500" y="3334395"/>
            <a:ext cx="1278255"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Moravice</a:t>
            </a:r>
          </a:p>
        </p:txBody>
      </p:sp>
      <p:sp>
        <p:nvSpPr>
          <p:cNvPr id="40" name="Šipka doprava 39"/>
          <p:cNvSpPr/>
          <p:nvPr/>
        </p:nvSpPr>
        <p:spPr>
          <a:xfrm>
            <a:off x="4831080" y="2199537"/>
            <a:ext cx="1074420"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Cidlina</a:t>
            </a:r>
          </a:p>
        </p:txBody>
      </p:sp>
      <p:sp>
        <p:nvSpPr>
          <p:cNvPr id="41" name="Šipka doprava 40"/>
          <p:cNvSpPr/>
          <p:nvPr/>
        </p:nvSpPr>
        <p:spPr>
          <a:xfrm>
            <a:off x="1327785" y="4797239"/>
            <a:ext cx="1074420"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Vltava</a:t>
            </a:r>
          </a:p>
        </p:txBody>
      </p:sp>
      <p:sp>
        <p:nvSpPr>
          <p:cNvPr id="42" name="Šipka doprava 41"/>
          <p:cNvSpPr/>
          <p:nvPr/>
        </p:nvSpPr>
        <p:spPr>
          <a:xfrm>
            <a:off x="3387090" y="2072640"/>
            <a:ext cx="1074420"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Labe</a:t>
            </a:r>
          </a:p>
        </p:txBody>
      </p:sp>
      <p:sp>
        <p:nvSpPr>
          <p:cNvPr id="43" name="Šipka doprava 42"/>
          <p:cNvSpPr/>
          <p:nvPr/>
        </p:nvSpPr>
        <p:spPr>
          <a:xfrm>
            <a:off x="8888730" y="4053692"/>
            <a:ext cx="1310640" cy="422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Ostravice</a:t>
            </a:r>
          </a:p>
        </p:txBody>
      </p:sp>
    </p:spTree>
    <p:extLst>
      <p:ext uri="{BB962C8B-B14F-4D97-AF65-F5344CB8AC3E}">
        <p14:creationId xmlns:p14="http://schemas.microsoft.com/office/powerpoint/2010/main" val="367664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bg/>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2">
                                            <p:txEl>
                                              <p:pRg st="0" end="0"/>
                                            </p:txEl>
                                          </p:spTgt>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2">
                                            <p:bg/>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
                                            <p:txEl>
                                              <p:pRg st="0" end="0"/>
                                            </p:txEl>
                                          </p:spTgt>
                                        </p:tgtEl>
                                        <p:attrNameLst>
                                          <p:attrName>style.visibility</p:attrName>
                                        </p:attrNameLst>
                                      </p:cBhvr>
                                      <p:to>
                                        <p:strVal val="visible"/>
                                      </p:to>
                                    </p:set>
                                    <p:animEffect transition="in" filter="fade">
                                      <p:cBhvr>
                                        <p:cTn id="44" dur="500"/>
                                        <p:tgtEl>
                                          <p:spTgt spid="23">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3">
                                            <p:txEl>
                                              <p:pRg st="0" end="0"/>
                                            </p:txEl>
                                          </p:spTgt>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3">
                                            <p:bg/>
                                          </p:spTgt>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4">
                                            <p:txEl>
                                              <p:pRg st="0" end="0"/>
                                            </p:txEl>
                                          </p:spTgt>
                                        </p:tgtEl>
                                        <p:attrNameLst>
                                          <p:attrName>style.visibility</p:attrName>
                                        </p:attrNameLst>
                                      </p:cBhvr>
                                      <p:to>
                                        <p:strVal val="visible"/>
                                      </p:to>
                                    </p:set>
                                    <p:animEffect transition="in" filter="fade">
                                      <p:cBhvr>
                                        <p:cTn id="60" dur="500"/>
                                        <p:tgtEl>
                                          <p:spTgt spid="24">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4">
                                            <p:txEl>
                                              <p:pRg st="0" end="0"/>
                                            </p:txEl>
                                          </p:spTgt>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24">
                                            <p:bg/>
                                          </p:spTgt>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5">
                                            <p:txEl>
                                              <p:pRg st="0" end="0"/>
                                            </p:txEl>
                                          </p:spTgt>
                                        </p:tgtEl>
                                        <p:attrNameLst>
                                          <p:attrName>style.visibility</p:attrName>
                                        </p:attrNameLst>
                                      </p:cBhvr>
                                      <p:to>
                                        <p:strVal val="visible"/>
                                      </p:to>
                                    </p:set>
                                    <p:animEffect transition="in" filter="fade">
                                      <p:cBhvr>
                                        <p:cTn id="76" dur="500"/>
                                        <p:tgtEl>
                                          <p:spTgt spid="25">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25">
                                            <p:txEl>
                                              <p:pRg st="0" end="0"/>
                                            </p:txEl>
                                          </p:spTgt>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5">
                                            <p:bg/>
                                          </p:spTgt>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6">
                                            <p:txEl>
                                              <p:pRg st="0" end="0"/>
                                            </p:txEl>
                                          </p:spTgt>
                                        </p:tgtEl>
                                        <p:attrNameLst>
                                          <p:attrName>style.visibility</p:attrName>
                                        </p:attrNameLst>
                                      </p:cBhvr>
                                      <p:to>
                                        <p:strVal val="visible"/>
                                      </p:to>
                                    </p:set>
                                    <p:animEffect transition="in" filter="fade">
                                      <p:cBhvr>
                                        <p:cTn id="92" dur="500"/>
                                        <p:tgtEl>
                                          <p:spTgt spid="26">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26">
                                            <p:txEl>
                                              <p:pRg st="0" end="0"/>
                                            </p:txEl>
                                          </p:spTgt>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6">
                                            <p:bg/>
                                          </p:spTgt>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500"/>
                                        <p:tgtEl>
                                          <p:spTgt spid="27"/>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27">
                                            <p:txEl>
                                              <p:pRg st="0" end="0"/>
                                            </p:txEl>
                                          </p:spTgt>
                                        </p:tgtEl>
                                        <p:attrNameLst>
                                          <p:attrName>style.visibility</p:attrName>
                                        </p:attrNameLst>
                                      </p:cBhvr>
                                      <p:to>
                                        <p:strVal val="visible"/>
                                      </p:to>
                                    </p:set>
                                    <p:animEffect transition="in" filter="fade">
                                      <p:cBhvr>
                                        <p:cTn id="108" dur="500"/>
                                        <p:tgtEl>
                                          <p:spTgt spid="27">
                                            <p:txEl>
                                              <p:pRg st="0" end="0"/>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27">
                                            <p:txEl>
                                              <p:pRg st="0" end="0"/>
                                            </p:txEl>
                                          </p:spTgt>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27">
                                            <p:bg/>
                                          </p:spTgt>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28"/>
                                        </p:tgtEl>
                                        <p:attrNameLst>
                                          <p:attrName>style.visibility</p:attrName>
                                        </p:attrNameLst>
                                      </p:cBhvr>
                                      <p:to>
                                        <p:strVal val="visible"/>
                                      </p:to>
                                    </p:set>
                                    <p:animEffect transition="in" filter="fade">
                                      <p:cBhvr>
                                        <p:cTn id="119" dur="500"/>
                                        <p:tgtEl>
                                          <p:spTgt spid="28"/>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28">
                                            <p:txEl>
                                              <p:pRg st="0" end="0"/>
                                            </p:txEl>
                                          </p:spTgt>
                                        </p:tgtEl>
                                        <p:attrNameLst>
                                          <p:attrName>style.visibility</p:attrName>
                                        </p:attrNameLst>
                                      </p:cBhvr>
                                      <p:to>
                                        <p:strVal val="visible"/>
                                      </p:to>
                                    </p:set>
                                    <p:animEffect transition="in" filter="fade">
                                      <p:cBhvr>
                                        <p:cTn id="124" dur="500"/>
                                        <p:tgtEl>
                                          <p:spTgt spid="28">
                                            <p:txEl>
                                              <p:pRg st="0" end="0"/>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28">
                                            <p:txEl>
                                              <p:pRg st="0" end="0"/>
                                            </p:txEl>
                                          </p:spTgt>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28">
                                            <p:bg/>
                                          </p:spTgt>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29"/>
                                        </p:tgtEl>
                                        <p:attrNameLst>
                                          <p:attrName>style.visibility</p:attrName>
                                        </p:attrNameLst>
                                      </p:cBhvr>
                                      <p:to>
                                        <p:strVal val="visible"/>
                                      </p:to>
                                    </p:set>
                                    <p:animEffect transition="in" filter="fade">
                                      <p:cBhvr>
                                        <p:cTn id="135" dur="500"/>
                                        <p:tgtEl>
                                          <p:spTgt spid="29"/>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29">
                                            <p:txEl>
                                              <p:pRg st="0" end="0"/>
                                            </p:txEl>
                                          </p:spTgt>
                                        </p:tgtEl>
                                        <p:attrNameLst>
                                          <p:attrName>style.visibility</p:attrName>
                                        </p:attrNameLst>
                                      </p:cBhvr>
                                      <p:to>
                                        <p:strVal val="visible"/>
                                      </p:to>
                                    </p:set>
                                    <p:animEffect transition="in" filter="fade">
                                      <p:cBhvr>
                                        <p:cTn id="140" dur="500"/>
                                        <p:tgtEl>
                                          <p:spTgt spid="29">
                                            <p:txEl>
                                              <p:pRg st="0" end="0"/>
                                            </p:txEl>
                                          </p:spTgt>
                                        </p:tgtEl>
                                      </p:cBhvr>
                                    </p:animEffec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29">
                                            <p:txEl>
                                              <p:pRg st="0" end="0"/>
                                            </p:txEl>
                                          </p:spTgt>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29">
                                            <p:bg/>
                                          </p:spTgt>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30"/>
                                        </p:tgtEl>
                                        <p:attrNameLst>
                                          <p:attrName>style.visibility</p:attrName>
                                        </p:attrNameLst>
                                      </p:cBhvr>
                                      <p:to>
                                        <p:strVal val="visible"/>
                                      </p:to>
                                    </p:set>
                                    <p:animEffect transition="in" filter="fade">
                                      <p:cBhvr>
                                        <p:cTn id="151" dur="500"/>
                                        <p:tgtEl>
                                          <p:spTgt spid="30"/>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30">
                                            <p:txEl>
                                              <p:pRg st="0" end="0"/>
                                            </p:txEl>
                                          </p:spTgt>
                                        </p:tgtEl>
                                        <p:attrNameLst>
                                          <p:attrName>style.visibility</p:attrName>
                                        </p:attrNameLst>
                                      </p:cBhvr>
                                      <p:to>
                                        <p:strVal val="visible"/>
                                      </p:to>
                                    </p:set>
                                    <p:animEffect transition="in" filter="fade">
                                      <p:cBhvr>
                                        <p:cTn id="156" dur="500"/>
                                        <p:tgtEl>
                                          <p:spTgt spid="30">
                                            <p:txEl>
                                              <p:pRg st="0" end="0"/>
                                            </p:txEl>
                                          </p:spTgt>
                                        </p:tgtEl>
                                      </p:cBhvr>
                                    </p:animEffect>
                                  </p:childTnLst>
                                </p:cTn>
                              </p:par>
                            </p:childTnLst>
                          </p:cTn>
                        </p:par>
                      </p:childTnLst>
                    </p:cTn>
                  </p:par>
                  <p:par>
                    <p:cTn id="157" fill="hold">
                      <p:stCondLst>
                        <p:cond delay="indefinite"/>
                      </p:stCondLst>
                      <p:childTnLst>
                        <p:par>
                          <p:cTn id="158" fill="hold">
                            <p:stCondLst>
                              <p:cond delay="0"/>
                            </p:stCondLst>
                            <p:childTnLst>
                              <p:par>
                                <p:cTn id="159" presetID="1" presetClass="exit" presetSubtype="0" fill="hold" grpId="1" nodeType="clickEffect">
                                  <p:stCondLst>
                                    <p:cond delay="0"/>
                                  </p:stCondLst>
                                  <p:childTnLst>
                                    <p:set>
                                      <p:cBhvr>
                                        <p:cTn id="160" dur="1" fill="hold">
                                          <p:stCondLst>
                                            <p:cond delay="0"/>
                                          </p:stCondLst>
                                        </p:cTn>
                                        <p:tgtEl>
                                          <p:spTgt spid="30">
                                            <p:txEl>
                                              <p:pRg st="0" end="0"/>
                                            </p:txEl>
                                          </p:spTgt>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30">
                                            <p:bg/>
                                          </p:spTgt>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31"/>
                                        </p:tgtEl>
                                        <p:attrNameLst>
                                          <p:attrName>style.visibility</p:attrName>
                                        </p:attrNameLst>
                                      </p:cBhvr>
                                      <p:to>
                                        <p:strVal val="visible"/>
                                      </p:to>
                                    </p:set>
                                    <p:animEffect transition="in" filter="fade">
                                      <p:cBhvr>
                                        <p:cTn id="167" dur="500"/>
                                        <p:tgtEl>
                                          <p:spTgt spid="31"/>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nodeType="clickEffect">
                                  <p:stCondLst>
                                    <p:cond delay="0"/>
                                  </p:stCondLst>
                                  <p:childTnLst>
                                    <p:set>
                                      <p:cBhvr>
                                        <p:cTn id="171" dur="1" fill="hold">
                                          <p:stCondLst>
                                            <p:cond delay="0"/>
                                          </p:stCondLst>
                                        </p:cTn>
                                        <p:tgtEl>
                                          <p:spTgt spid="31">
                                            <p:txEl>
                                              <p:pRg st="0" end="0"/>
                                            </p:txEl>
                                          </p:spTgt>
                                        </p:tgtEl>
                                        <p:attrNameLst>
                                          <p:attrName>style.visibility</p:attrName>
                                        </p:attrNameLst>
                                      </p:cBhvr>
                                      <p:to>
                                        <p:strVal val="visible"/>
                                      </p:to>
                                    </p:set>
                                    <p:animEffect transition="in" filter="fade">
                                      <p:cBhvr>
                                        <p:cTn id="172" dur="500"/>
                                        <p:tgtEl>
                                          <p:spTgt spid="31">
                                            <p:txEl>
                                              <p:pRg st="0" end="0"/>
                                            </p:txEl>
                                          </p:spTgt>
                                        </p:tgtEl>
                                      </p:cBhvr>
                                    </p:animEffect>
                                  </p:childTnLst>
                                </p:cTn>
                              </p:par>
                            </p:childTnLst>
                          </p:cTn>
                        </p:par>
                      </p:childTnLst>
                    </p:cTn>
                  </p:par>
                  <p:par>
                    <p:cTn id="173" fill="hold">
                      <p:stCondLst>
                        <p:cond delay="indefinite"/>
                      </p:stCondLst>
                      <p:childTnLst>
                        <p:par>
                          <p:cTn id="174" fill="hold">
                            <p:stCondLst>
                              <p:cond delay="0"/>
                            </p:stCondLst>
                            <p:childTnLst>
                              <p:par>
                                <p:cTn id="175" presetID="1" presetClass="exit" presetSubtype="0" fill="hold" grpId="1" nodeType="clickEffect">
                                  <p:stCondLst>
                                    <p:cond delay="0"/>
                                  </p:stCondLst>
                                  <p:childTnLst>
                                    <p:set>
                                      <p:cBhvr>
                                        <p:cTn id="176" dur="1" fill="hold">
                                          <p:stCondLst>
                                            <p:cond delay="0"/>
                                          </p:stCondLst>
                                        </p:cTn>
                                        <p:tgtEl>
                                          <p:spTgt spid="31">
                                            <p:txEl>
                                              <p:pRg st="0" end="0"/>
                                            </p:txEl>
                                          </p:spTgt>
                                        </p:tgtEl>
                                        <p:attrNameLst>
                                          <p:attrName>style.visibility</p:attrName>
                                        </p:attrNameLst>
                                      </p:cBhvr>
                                      <p:to>
                                        <p:strVal val="hidden"/>
                                      </p:to>
                                    </p:set>
                                  </p:childTnLst>
                                </p:cTn>
                              </p:par>
                              <p:par>
                                <p:cTn id="177" presetID="1" presetClass="exit" presetSubtype="0" fill="hold" grpId="1" nodeType="withEffect">
                                  <p:stCondLst>
                                    <p:cond delay="0"/>
                                  </p:stCondLst>
                                  <p:childTnLst>
                                    <p:set>
                                      <p:cBhvr>
                                        <p:cTn id="178" dur="1" fill="hold">
                                          <p:stCondLst>
                                            <p:cond delay="0"/>
                                          </p:stCondLst>
                                        </p:cTn>
                                        <p:tgtEl>
                                          <p:spTgt spid="31">
                                            <p:bg/>
                                          </p:spTgt>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32"/>
                                        </p:tgtEl>
                                        <p:attrNameLst>
                                          <p:attrName>style.visibility</p:attrName>
                                        </p:attrNameLst>
                                      </p:cBhvr>
                                      <p:to>
                                        <p:strVal val="visible"/>
                                      </p:to>
                                    </p:set>
                                    <p:animEffect transition="in" filter="fade">
                                      <p:cBhvr>
                                        <p:cTn id="183" dur="500"/>
                                        <p:tgtEl>
                                          <p:spTgt spid="32"/>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nodeType="clickEffect">
                                  <p:stCondLst>
                                    <p:cond delay="0"/>
                                  </p:stCondLst>
                                  <p:childTnLst>
                                    <p:set>
                                      <p:cBhvr>
                                        <p:cTn id="187" dur="1" fill="hold">
                                          <p:stCondLst>
                                            <p:cond delay="0"/>
                                          </p:stCondLst>
                                        </p:cTn>
                                        <p:tgtEl>
                                          <p:spTgt spid="32">
                                            <p:txEl>
                                              <p:pRg st="0" end="0"/>
                                            </p:txEl>
                                          </p:spTgt>
                                        </p:tgtEl>
                                        <p:attrNameLst>
                                          <p:attrName>style.visibility</p:attrName>
                                        </p:attrNameLst>
                                      </p:cBhvr>
                                      <p:to>
                                        <p:strVal val="visible"/>
                                      </p:to>
                                    </p:set>
                                    <p:animEffect transition="in" filter="fade">
                                      <p:cBhvr>
                                        <p:cTn id="188" dur="500"/>
                                        <p:tgtEl>
                                          <p:spTgt spid="32">
                                            <p:txEl>
                                              <p:pRg st="0" end="0"/>
                                            </p:txEl>
                                          </p:spTgt>
                                        </p:tgtEl>
                                      </p:cBhvr>
                                    </p:animEffect>
                                  </p:childTnLst>
                                </p:cTn>
                              </p:par>
                            </p:childTnLst>
                          </p:cTn>
                        </p:par>
                      </p:childTnLst>
                    </p:cTn>
                  </p:par>
                  <p:par>
                    <p:cTn id="189" fill="hold">
                      <p:stCondLst>
                        <p:cond delay="indefinite"/>
                      </p:stCondLst>
                      <p:childTnLst>
                        <p:par>
                          <p:cTn id="190" fill="hold">
                            <p:stCondLst>
                              <p:cond delay="0"/>
                            </p:stCondLst>
                            <p:childTnLst>
                              <p:par>
                                <p:cTn id="191" presetID="1" presetClass="exit" presetSubtype="0" fill="hold" grpId="1" nodeType="clickEffect">
                                  <p:stCondLst>
                                    <p:cond delay="0"/>
                                  </p:stCondLst>
                                  <p:childTnLst>
                                    <p:set>
                                      <p:cBhvr>
                                        <p:cTn id="192" dur="1" fill="hold">
                                          <p:stCondLst>
                                            <p:cond delay="0"/>
                                          </p:stCondLst>
                                        </p:cTn>
                                        <p:tgtEl>
                                          <p:spTgt spid="32">
                                            <p:txEl>
                                              <p:pRg st="0" end="0"/>
                                            </p:txEl>
                                          </p:spTgt>
                                        </p:tgtEl>
                                        <p:attrNameLst>
                                          <p:attrName>style.visibility</p:attrName>
                                        </p:attrNameLst>
                                      </p:cBhvr>
                                      <p:to>
                                        <p:strVal val="hidden"/>
                                      </p:to>
                                    </p:set>
                                  </p:childTnLst>
                                </p:cTn>
                              </p:par>
                              <p:par>
                                <p:cTn id="193" presetID="1" presetClass="exit" presetSubtype="0" fill="hold" grpId="1" nodeType="withEffect">
                                  <p:stCondLst>
                                    <p:cond delay="0"/>
                                  </p:stCondLst>
                                  <p:childTnLst>
                                    <p:set>
                                      <p:cBhvr>
                                        <p:cTn id="194" dur="1" fill="hold">
                                          <p:stCondLst>
                                            <p:cond delay="0"/>
                                          </p:stCondLst>
                                        </p:cTn>
                                        <p:tgtEl>
                                          <p:spTgt spid="32">
                                            <p:bg/>
                                          </p:spTgt>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33"/>
                                        </p:tgtEl>
                                        <p:attrNameLst>
                                          <p:attrName>style.visibility</p:attrName>
                                        </p:attrNameLst>
                                      </p:cBhvr>
                                      <p:to>
                                        <p:strVal val="visible"/>
                                      </p:to>
                                    </p:set>
                                    <p:animEffect transition="in" filter="fade">
                                      <p:cBhvr>
                                        <p:cTn id="199" dur="500"/>
                                        <p:tgtEl>
                                          <p:spTgt spid="33"/>
                                        </p:tgtEl>
                                      </p:cBhvr>
                                    </p:animEffect>
                                  </p:childTnLst>
                                </p:cTn>
                              </p:par>
                            </p:childTnLst>
                          </p:cTn>
                        </p:par>
                      </p:childTnLst>
                    </p:cTn>
                  </p:par>
                  <p:par>
                    <p:cTn id="200" fill="hold">
                      <p:stCondLst>
                        <p:cond delay="indefinite"/>
                      </p:stCondLst>
                      <p:childTnLst>
                        <p:par>
                          <p:cTn id="201" fill="hold">
                            <p:stCondLst>
                              <p:cond delay="0"/>
                            </p:stCondLst>
                            <p:childTnLst>
                              <p:par>
                                <p:cTn id="202" presetID="10" presetClass="entr" presetSubtype="0" fill="hold" nodeType="clickEffect">
                                  <p:stCondLst>
                                    <p:cond delay="0"/>
                                  </p:stCondLst>
                                  <p:childTnLst>
                                    <p:set>
                                      <p:cBhvr>
                                        <p:cTn id="203" dur="1" fill="hold">
                                          <p:stCondLst>
                                            <p:cond delay="0"/>
                                          </p:stCondLst>
                                        </p:cTn>
                                        <p:tgtEl>
                                          <p:spTgt spid="33">
                                            <p:txEl>
                                              <p:pRg st="0" end="0"/>
                                            </p:txEl>
                                          </p:spTgt>
                                        </p:tgtEl>
                                        <p:attrNameLst>
                                          <p:attrName>style.visibility</p:attrName>
                                        </p:attrNameLst>
                                      </p:cBhvr>
                                      <p:to>
                                        <p:strVal val="visible"/>
                                      </p:to>
                                    </p:set>
                                    <p:animEffect transition="in" filter="fade">
                                      <p:cBhvr>
                                        <p:cTn id="204" dur="500"/>
                                        <p:tgtEl>
                                          <p:spTgt spid="33">
                                            <p:txEl>
                                              <p:pRg st="0" end="0"/>
                                            </p:txEl>
                                          </p:spTgt>
                                        </p:tgtEl>
                                      </p:cBhvr>
                                    </p:animEffect>
                                  </p:childTnLst>
                                </p:cTn>
                              </p:par>
                            </p:childTnLst>
                          </p:cTn>
                        </p:par>
                      </p:childTnLst>
                    </p:cTn>
                  </p:par>
                  <p:par>
                    <p:cTn id="205" fill="hold">
                      <p:stCondLst>
                        <p:cond delay="indefinite"/>
                      </p:stCondLst>
                      <p:childTnLst>
                        <p:par>
                          <p:cTn id="206" fill="hold">
                            <p:stCondLst>
                              <p:cond delay="0"/>
                            </p:stCondLst>
                            <p:childTnLst>
                              <p:par>
                                <p:cTn id="207" presetID="1" presetClass="exit" presetSubtype="0" fill="hold" grpId="1" nodeType="clickEffect">
                                  <p:stCondLst>
                                    <p:cond delay="0"/>
                                  </p:stCondLst>
                                  <p:childTnLst>
                                    <p:set>
                                      <p:cBhvr>
                                        <p:cTn id="208" dur="1" fill="hold">
                                          <p:stCondLst>
                                            <p:cond delay="0"/>
                                          </p:stCondLst>
                                        </p:cTn>
                                        <p:tgtEl>
                                          <p:spTgt spid="33">
                                            <p:txEl>
                                              <p:pRg st="0" end="0"/>
                                            </p:txEl>
                                          </p:spTgt>
                                        </p:tgtEl>
                                        <p:attrNameLst>
                                          <p:attrName>style.visibility</p:attrName>
                                        </p:attrNameLst>
                                      </p:cBhvr>
                                      <p:to>
                                        <p:strVal val="hidden"/>
                                      </p:to>
                                    </p:set>
                                  </p:childTnLst>
                                </p:cTn>
                              </p:par>
                              <p:par>
                                <p:cTn id="209" presetID="1" presetClass="exit" presetSubtype="0" fill="hold" grpId="1" nodeType="withEffect">
                                  <p:stCondLst>
                                    <p:cond delay="0"/>
                                  </p:stCondLst>
                                  <p:childTnLst>
                                    <p:set>
                                      <p:cBhvr>
                                        <p:cTn id="210" dur="1" fill="hold">
                                          <p:stCondLst>
                                            <p:cond delay="0"/>
                                          </p:stCondLst>
                                        </p:cTn>
                                        <p:tgtEl>
                                          <p:spTgt spid="33">
                                            <p:bg/>
                                          </p:spTgt>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34"/>
                                        </p:tgtEl>
                                        <p:attrNameLst>
                                          <p:attrName>style.visibility</p:attrName>
                                        </p:attrNameLst>
                                      </p:cBhvr>
                                      <p:to>
                                        <p:strVal val="visible"/>
                                      </p:to>
                                    </p:set>
                                    <p:animEffect transition="in" filter="fade">
                                      <p:cBhvr>
                                        <p:cTn id="215" dur="500"/>
                                        <p:tgtEl>
                                          <p:spTgt spid="34"/>
                                        </p:tgtEl>
                                      </p:cBhvr>
                                    </p:animEffect>
                                  </p:child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nodeType="clickEffect">
                                  <p:stCondLst>
                                    <p:cond delay="0"/>
                                  </p:stCondLst>
                                  <p:childTnLst>
                                    <p:set>
                                      <p:cBhvr>
                                        <p:cTn id="219" dur="1" fill="hold">
                                          <p:stCondLst>
                                            <p:cond delay="0"/>
                                          </p:stCondLst>
                                        </p:cTn>
                                        <p:tgtEl>
                                          <p:spTgt spid="34">
                                            <p:txEl>
                                              <p:pRg st="0" end="0"/>
                                            </p:txEl>
                                          </p:spTgt>
                                        </p:tgtEl>
                                        <p:attrNameLst>
                                          <p:attrName>style.visibility</p:attrName>
                                        </p:attrNameLst>
                                      </p:cBhvr>
                                      <p:to>
                                        <p:strVal val="visible"/>
                                      </p:to>
                                    </p:set>
                                    <p:animEffect transition="in" filter="fade">
                                      <p:cBhvr>
                                        <p:cTn id="220" dur="500"/>
                                        <p:tgtEl>
                                          <p:spTgt spid="34">
                                            <p:txEl>
                                              <p:pRg st="0" end="0"/>
                                            </p:txEl>
                                          </p:spTgt>
                                        </p:tgtEl>
                                      </p:cBhvr>
                                    </p:animEffect>
                                  </p:childTnLst>
                                </p:cTn>
                              </p:par>
                            </p:childTnLst>
                          </p:cTn>
                        </p:par>
                      </p:childTnLst>
                    </p:cTn>
                  </p:par>
                  <p:par>
                    <p:cTn id="221" fill="hold">
                      <p:stCondLst>
                        <p:cond delay="indefinite"/>
                      </p:stCondLst>
                      <p:childTnLst>
                        <p:par>
                          <p:cTn id="222" fill="hold">
                            <p:stCondLst>
                              <p:cond delay="0"/>
                            </p:stCondLst>
                            <p:childTnLst>
                              <p:par>
                                <p:cTn id="223" presetID="1" presetClass="exit" presetSubtype="0" fill="hold" grpId="1" nodeType="clickEffect">
                                  <p:stCondLst>
                                    <p:cond delay="0"/>
                                  </p:stCondLst>
                                  <p:childTnLst>
                                    <p:set>
                                      <p:cBhvr>
                                        <p:cTn id="224" dur="1" fill="hold">
                                          <p:stCondLst>
                                            <p:cond delay="0"/>
                                          </p:stCondLst>
                                        </p:cTn>
                                        <p:tgtEl>
                                          <p:spTgt spid="34">
                                            <p:txEl>
                                              <p:pRg st="0" end="0"/>
                                            </p:txEl>
                                          </p:spTgt>
                                        </p:tgtEl>
                                        <p:attrNameLst>
                                          <p:attrName>style.visibility</p:attrName>
                                        </p:attrNameLst>
                                      </p:cBhvr>
                                      <p:to>
                                        <p:strVal val="hidden"/>
                                      </p:to>
                                    </p:set>
                                  </p:childTnLst>
                                </p:cTn>
                              </p:par>
                              <p:par>
                                <p:cTn id="225" presetID="1" presetClass="exit" presetSubtype="0" fill="hold" grpId="1" nodeType="withEffect">
                                  <p:stCondLst>
                                    <p:cond delay="0"/>
                                  </p:stCondLst>
                                  <p:childTnLst>
                                    <p:set>
                                      <p:cBhvr>
                                        <p:cTn id="226" dur="1" fill="hold">
                                          <p:stCondLst>
                                            <p:cond delay="0"/>
                                          </p:stCondLst>
                                        </p:cTn>
                                        <p:tgtEl>
                                          <p:spTgt spid="34">
                                            <p:bg/>
                                          </p:spTgt>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grpId="0" nodeType="clickEffect">
                                  <p:stCondLst>
                                    <p:cond delay="0"/>
                                  </p:stCondLst>
                                  <p:childTnLst>
                                    <p:set>
                                      <p:cBhvr>
                                        <p:cTn id="230" dur="1" fill="hold">
                                          <p:stCondLst>
                                            <p:cond delay="0"/>
                                          </p:stCondLst>
                                        </p:cTn>
                                        <p:tgtEl>
                                          <p:spTgt spid="35"/>
                                        </p:tgtEl>
                                        <p:attrNameLst>
                                          <p:attrName>style.visibility</p:attrName>
                                        </p:attrNameLst>
                                      </p:cBhvr>
                                      <p:to>
                                        <p:strVal val="visible"/>
                                      </p:to>
                                    </p:set>
                                    <p:animEffect transition="in" filter="fade">
                                      <p:cBhvr>
                                        <p:cTn id="231" dur="500"/>
                                        <p:tgtEl>
                                          <p:spTgt spid="35"/>
                                        </p:tgtEl>
                                      </p:cBhvr>
                                    </p:animEffect>
                                  </p:childTnLst>
                                </p:cTn>
                              </p:par>
                            </p:childTnLst>
                          </p:cTn>
                        </p:par>
                      </p:childTnLst>
                    </p:cTn>
                  </p:par>
                  <p:par>
                    <p:cTn id="232" fill="hold">
                      <p:stCondLst>
                        <p:cond delay="indefinite"/>
                      </p:stCondLst>
                      <p:childTnLst>
                        <p:par>
                          <p:cTn id="233" fill="hold">
                            <p:stCondLst>
                              <p:cond delay="0"/>
                            </p:stCondLst>
                            <p:childTnLst>
                              <p:par>
                                <p:cTn id="234" presetID="10" presetClass="entr" presetSubtype="0" fill="hold" nodeType="clickEffect">
                                  <p:stCondLst>
                                    <p:cond delay="0"/>
                                  </p:stCondLst>
                                  <p:childTnLst>
                                    <p:set>
                                      <p:cBhvr>
                                        <p:cTn id="235" dur="1" fill="hold">
                                          <p:stCondLst>
                                            <p:cond delay="0"/>
                                          </p:stCondLst>
                                        </p:cTn>
                                        <p:tgtEl>
                                          <p:spTgt spid="35">
                                            <p:txEl>
                                              <p:pRg st="0" end="0"/>
                                            </p:txEl>
                                          </p:spTgt>
                                        </p:tgtEl>
                                        <p:attrNameLst>
                                          <p:attrName>style.visibility</p:attrName>
                                        </p:attrNameLst>
                                      </p:cBhvr>
                                      <p:to>
                                        <p:strVal val="visible"/>
                                      </p:to>
                                    </p:set>
                                    <p:animEffect transition="in" filter="fade">
                                      <p:cBhvr>
                                        <p:cTn id="236" dur="500"/>
                                        <p:tgtEl>
                                          <p:spTgt spid="35">
                                            <p:txEl>
                                              <p:pRg st="0" end="0"/>
                                            </p:txEl>
                                          </p:spTgt>
                                        </p:tgtEl>
                                      </p:cBhvr>
                                    </p:animEffect>
                                  </p:childTnLst>
                                </p:cTn>
                              </p:par>
                            </p:childTnLst>
                          </p:cTn>
                        </p:par>
                      </p:childTnLst>
                    </p:cTn>
                  </p:par>
                  <p:par>
                    <p:cTn id="237" fill="hold">
                      <p:stCondLst>
                        <p:cond delay="indefinite"/>
                      </p:stCondLst>
                      <p:childTnLst>
                        <p:par>
                          <p:cTn id="238" fill="hold">
                            <p:stCondLst>
                              <p:cond delay="0"/>
                            </p:stCondLst>
                            <p:childTnLst>
                              <p:par>
                                <p:cTn id="239" presetID="1" presetClass="exit" presetSubtype="0" fill="hold" grpId="1" nodeType="clickEffect">
                                  <p:stCondLst>
                                    <p:cond delay="0"/>
                                  </p:stCondLst>
                                  <p:childTnLst>
                                    <p:set>
                                      <p:cBhvr>
                                        <p:cTn id="240" dur="1" fill="hold">
                                          <p:stCondLst>
                                            <p:cond delay="0"/>
                                          </p:stCondLst>
                                        </p:cTn>
                                        <p:tgtEl>
                                          <p:spTgt spid="35">
                                            <p:txEl>
                                              <p:pRg st="0" end="0"/>
                                            </p:txEl>
                                          </p:spTgt>
                                        </p:tgtEl>
                                        <p:attrNameLst>
                                          <p:attrName>style.visibility</p:attrName>
                                        </p:attrNameLst>
                                      </p:cBhvr>
                                      <p:to>
                                        <p:strVal val="hidden"/>
                                      </p:to>
                                    </p:set>
                                  </p:childTnLst>
                                </p:cTn>
                              </p:par>
                              <p:par>
                                <p:cTn id="241" presetID="1" presetClass="exit" presetSubtype="0" fill="hold" grpId="1" nodeType="withEffect">
                                  <p:stCondLst>
                                    <p:cond delay="0"/>
                                  </p:stCondLst>
                                  <p:childTnLst>
                                    <p:set>
                                      <p:cBhvr>
                                        <p:cTn id="242" dur="1" fill="hold">
                                          <p:stCondLst>
                                            <p:cond delay="0"/>
                                          </p:stCondLst>
                                        </p:cTn>
                                        <p:tgtEl>
                                          <p:spTgt spid="35">
                                            <p:bg/>
                                          </p:spTgt>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grpId="0" nodeType="clickEffect">
                                  <p:stCondLst>
                                    <p:cond delay="0"/>
                                  </p:stCondLst>
                                  <p:childTnLst>
                                    <p:set>
                                      <p:cBhvr>
                                        <p:cTn id="246" dur="1" fill="hold">
                                          <p:stCondLst>
                                            <p:cond delay="0"/>
                                          </p:stCondLst>
                                        </p:cTn>
                                        <p:tgtEl>
                                          <p:spTgt spid="36"/>
                                        </p:tgtEl>
                                        <p:attrNameLst>
                                          <p:attrName>style.visibility</p:attrName>
                                        </p:attrNameLst>
                                      </p:cBhvr>
                                      <p:to>
                                        <p:strVal val="visible"/>
                                      </p:to>
                                    </p:set>
                                    <p:animEffect transition="in" filter="fade">
                                      <p:cBhvr>
                                        <p:cTn id="247" dur="500"/>
                                        <p:tgtEl>
                                          <p:spTgt spid="36"/>
                                        </p:tgtEl>
                                      </p:cBhvr>
                                    </p:animEffect>
                                  </p:childTnLst>
                                </p:cTn>
                              </p:par>
                            </p:childTnLst>
                          </p:cTn>
                        </p:par>
                      </p:childTnLst>
                    </p:cTn>
                  </p:par>
                  <p:par>
                    <p:cTn id="248" fill="hold">
                      <p:stCondLst>
                        <p:cond delay="indefinite"/>
                      </p:stCondLst>
                      <p:childTnLst>
                        <p:par>
                          <p:cTn id="249" fill="hold">
                            <p:stCondLst>
                              <p:cond delay="0"/>
                            </p:stCondLst>
                            <p:childTnLst>
                              <p:par>
                                <p:cTn id="250" presetID="10" presetClass="entr" presetSubtype="0" fill="hold" nodeType="clickEffect">
                                  <p:stCondLst>
                                    <p:cond delay="0"/>
                                  </p:stCondLst>
                                  <p:childTnLst>
                                    <p:set>
                                      <p:cBhvr>
                                        <p:cTn id="251" dur="1" fill="hold">
                                          <p:stCondLst>
                                            <p:cond delay="0"/>
                                          </p:stCondLst>
                                        </p:cTn>
                                        <p:tgtEl>
                                          <p:spTgt spid="36">
                                            <p:txEl>
                                              <p:pRg st="0" end="0"/>
                                            </p:txEl>
                                          </p:spTgt>
                                        </p:tgtEl>
                                        <p:attrNameLst>
                                          <p:attrName>style.visibility</p:attrName>
                                        </p:attrNameLst>
                                      </p:cBhvr>
                                      <p:to>
                                        <p:strVal val="visible"/>
                                      </p:to>
                                    </p:set>
                                    <p:animEffect transition="in" filter="fade">
                                      <p:cBhvr>
                                        <p:cTn id="252" dur="500"/>
                                        <p:tgtEl>
                                          <p:spTgt spid="36">
                                            <p:txEl>
                                              <p:pRg st="0" end="0"/>
                                            </p:txEl>
                                          </p:spTgt>
                                        </p:tgtEl>
                                      </p:cBhvr>
                                    </p:animEffect>
                                  </p:childTnLst>
                                </p:cTn>
                              </p:par>
                            </p:childTnLst>
                          </p:cTn>
                        </p:par>
                      </p:childTnLst>
                    </p:cTn>
                  </p:par>
                  <p:par>
                    <p:cTn id="253" fill="hold">
                      <p:stCondLst>
                        <p:cond delay="indefinite"/>
                      </p:stCondLst>
                      <p:childTnLst>
                        <p:par>
                          <p:cTn id="254" fill="hold">
                            <p:stCondLst>
                              <p:cond delay="0"/>
                            </p:stCondLst>
                            <p:childTnLst>
                              <p:par>
                                <p:cTn id="255" presetID="1" presetClass="exit" presetSubtype="0" fill="hold" grpId="1" nodeType="clickEffect">
                                  <p:stCondLst>
                                    <p:cond delay="0"/>
                                  </p:stCondLst>
                                  <p:childTnLst>
                                    <p:set>
                                      <p:cBhvr>
                                        <p:cTn id="256" dur="1" fill="hold">
                                          <p:stCondLst>
                                            <p:cond delay="0"/>
                                          </p:stCondLst>
                                        </p:cTn>
                                        <p:tgtEl>
                                          <p:spTgt spid="36">
                                            <p:txEl>
                                              <p:pRg st="0" end="0"/>
                                            </p:txEl>
                                          </p:spTgt>
                                        </p:tgtEl>
                                        <p:attrNameLst>
                                          <p:attrName>style.visibility</p:attrName>
                                        </p:attrNameLst>
                                      </p:cBhvr>
                                      <p:to>
                                        <p:strVal val="hidden"/>
                                      </p:to>
                                    </p:set>
                                  </p:childTnLst>
                                </p:cTn>
                              </p:par>
                              <p:par>
                                <p:cTn id="257" presetID="1" presetClass="exit" presetSubtype="0" fill="hold" grpId="1" nodeType="withEffect">
                                  <p:stCondLst>
                                    <p:cond delay="0"/>
                                  </p:stCondLst>
                                  <p:childTnLst>
                                    <p:set>
                                      <p:cBhvr>
                                        <p:cTn id="258" dur="1" fill="hold">
                                          <p:stCondLst>
                                            <p:cond delay="0"/>
                                          </p:stCondLst>
                                        </p:cTn>
                                        <p:tgtEl>
                                          <p:spTgt spid="36">
                                            <p:bg/>
                                          </p:spTgt>
                                        </p:tgtEl>
                                        <p:attrNameLst>
                                          <p:attrName>style.visibility</p:attrName>
                                        </p:attrNameLst>
                                      </p:cBhvr>
                                      <p:to>
                                        <p:strVal val="hidden"/>
                                      </p:to>
                                    </p:set>
                                  </p:childTnLst>
                                </p:cTn>
                              </p:par>
                            </p:childTnLst>
                          </p:cTn>
                        </p:par>
                      </p:childTnLst>
                    </p:cTn>
                  </p:par>
                  <p:par>
                    <p:cTn id="259" fill="hold">
                      <p:stCondLst>
                        <p:cond delay="indefinite"/>
                      </p:stCondLst>
                      <p:childTnLst>
                        <p:par>
                          <p:cTn id="260" fill="hold">
                            <p:stCondLst>
                              <p:cond delay="0"/>
                            </p:stCondLst>
                            <p:childTnLst>
                              <p:par>
                                <p:cTn id="261" presetID="10" presetClass="entr" presetSubtype="0" fill="hold" grpId="0" nodeType="clickEffect">
                                  <p:stCondLst>
                                    <p:cond delay="0"/>
                                  </p:stCondLst>
                                  <p:childTnLst>
                                    <p:set>
                                      <p:cBhvr>
                                        <p:cTn id="262" dur="1" fill="hold">
                                          <p:stCondLst>
                                            <p:cond delay="0"/>
                                          </p:stCondLst>
                                        </p:cTn>
                                        <p:tgtEl>
                                          <p:spTgt spid="37"/>
                                        </p:tgtEl>
                                        <p:attrNameLst>
                                          <p:attrName>style.visibility</p:attrName>
                                        </p:attrNameLst>
                                      </p:cBhvr>
                                      <p:to>
                                        <p:strVal val="visible"/>
                                      </p:to>
                                    </p:set>
                                    <p:animEffect transition="in" filter="fade">
                                      <p:cBhvr>
                                        <p:cTn id="263" dur="500"/>
                                        <p:tgtEl>
                                          <p:spTgt spid="37"/>
                                        </p:tgtEl>
                                      </p:cBhvr>
                                    </p:animEffect>
                                  </p:childTnLst>
                                </p:cTn>
                              </p:par>
                            </p:childTnLst>
                          </p:cTn>
                        </p:par>
                      </p:childTnLst>
                    </p:cTn>
                  </p:par>
                  <p:par>
                    <p:cTn id="264" fill="hold">
                      <p:stCondLst>
                        <p:cond delay="indefinite"/>
                      </p:stCondLst>
                      <p:childTnLst>
                        <p:par>
                          <p:cTn id="265" fill="hold">
                            <p:stCondLst>
                              <p:cond delay="0"/>
                            </p:stCondLst>
                            <p:childTnLst>
                              <p:par>
                                <p:cTn id="266" presetID="10" presetClass="entr" presetSubtype="0" fill="hold" nodeType="clickEffect">
                                  <p:stCondLst>
                                    <p:cond delay="0"/>
                                  </p:stCondLst>
                                  <p:childTnLst>
                                    <p:set>
                                      <p:cBhvr>
                                        <p:cTn id="267" dur="1" fill="hold">
                                          <p:stCondLst>
                                            <p:cond delay="0"/>
                                          </p:stCondLst>
                                        </p:cTn>
                                        <p:tgtEl>
                                          <p:spTgt spid="37">
                                            <p:txEl>
                                              <p:pRg st="0" end="0"/>
                                            </p:txEl>
                                          </p:spTgt>
                                        </p:tgtEl>
                                        <p:attrNameLst>
                                          <p:attrName>style.visibility</p:attrName>
                                        </p:attrNameLst>
                                      </p:cBhvr>
                                      <p:to>
                                        <p:strVal val="visible"/>
                                      </p:to>
                                    </p:set>
                                    <p:animEffect transition="in" filter="fade">
                                      <p:cBhvr>
                                        <p:cTn id="268" dur="500"/>
                                        <p:tgtEl>
                                          <p:spTgt spid="37">
                                            <p:txEl>
                                              <p:pRg st="0" end="0"/>
                                            </p:txEl>
                                          </p:spTgt>
                                        </p:tgtEl>
                                      </p:cBhvr>
                                    </p:animEffect>
                                  </p:childTnLst>
                                </p:cTn>
                              </p:par>
                            </p:childTnLst>
                          </p:cTn>
                        </p:par>
                      </p:childTnLst>
                    </p:cTn>
                  </p:par>
                  <p:par>
                    <p:cTn id="269" fill="hold">
                      <p:stCondLst>
                        <p:cond delay="indefinite"/>
                      </p:stCondLst>
                      <p:childTnLst>
                        <p:par>
                          <p:cTn id="270" fill="hold">
                            <p:stCondLst>
                              <p:cond delay="0"/>
                            </p:stCondLst>
                            <p:childTnLst>
                              <p:par>
                                <p:cTn id="271" presetID="1" presetClass="exit" presetSubtype="0" fill="hold" grpId="1" nodeType="clickEffect">
                                  <p:stCondLst>
                                    <p:cond delay="0"/>
                                  </p:stCondLst>
                                  <p:childTnLst>
                                    <p:set>
                                      <p:cBhvr>
                                        <p:cTn id="272" dur="1" fill="hold">
                                          <p:stCondLst>
                                            <p:cond delay="0"/>
                                          </p:stCondLst>
                                        </p:cTn>
                                        <p:tgtEl>
                                          <p:spTgt spid="37">
                                            <p:txEl>
                                              <p:pRg st="0" end="0"/>
                                            </p:txEl>
                                          </p:spTgt>
                                        </p:tgtEl>
                                        <p:attrNameLst>
                                          <p:attrName>style.visibility</p:attrName>
                                        </p:attrNameLst>
                                      </p:cBhvr>
                                      <p:to>
                                        <p:strVal val="hidden"/>
                                      </p:to>
                                    </p:set>
                                  </p:childTnLst>
                                </p:cTn>
                              </p:par>
                              <p:par>
                                <p:cTn id="273" presetID="1" presetClass="exit" presetSubtype="0" fill="hold" grpId="1" nodeType="withEffect">
                                  <p:stCondLst>
                                    <p:cond delay="0"/>
                                  </p:stCondLst>
                                  <p:childTnLst>
                                    <p:set>
                                      <p:cBhvr>
                                        <p:cTn id="274" dur="1" fill="hold">
                                          <p:stCondLst>
                                            <p:cond delay="0"/>
                                          </p:stCondLst>
                                        </p:cTn>
                                        <p:tgtEl>
                                          <p:spTgt spid="37">
                                            <p:bg/>
                                          </p:spTgt>
                                        </p:tgtEl>
                                        <p:attrNameLst>
                                          <p:attrName>style.visibility</p:attrName>
                                        </p:attrNameLst>
                                      </p:cBhvr>
                                      <p:to>
                                        <p:strVal val="hidden"/>
                                      </p:to>
                                    </p:set>
                                  </p:childTnLst>
                                </p:cTn>
                              </p:par>
                            </p:childTnLst>
                          </p:cTn>
                        </p:par>
                      </p:childTnLst>
                    </p:cTn>
                  </p:par>
                  <p:par>
                    <p:cTn id="275" fill="hold">
                      <p:stCondLst>
                        <p:cond delay="indefinite"/>
                      </p:stCondLst>
                      <p:childTnLst>
                        <p:par>
                          <p:cTn id="276" fill="hold">
                            <p:stCondLst>
                              <p:cond delay="0"/>
                            </p:stCondLst>
                            <p:childTnLst>
                              <p:par>
                                <p:cTn id="277" presetID="10" presetClass="entr" presetSubtype="0" fill="hold" grpId="0" nodeType="clickEffect">
                                  <p:stCondLst>
                                    <p:cond delay="0"/>
                                  </p:stCondLst>
                                  <p:childTnLst>
                                    <p:set>
                                      <p:cBhvr>
                                        <p:cTn id="278" dur="1" fill="hold">
                                          <p:stCondLst>
                                            <p:cond delay="0"/>
                                          </p:stCondLst>
                                        </p:cTn>
                                        <p:tgtEl>
                                          <p:spTgt spid="38"/>
                                        </p:tgtEl>
                                        <p:attrNameLst>
                                          <p:attrName>style.visibility</p:attrName>
                                        </p:attrNameLst>
                                      </p:cBhvr>
                                      <p:to>
                                        <p:strVal val="visible"/>
                                      </p:to>
                                    </p:set>
                                    <p:animEffect transition="in" filter="fade">
                                      <p:cBhvr>
                                        <p:cTn id="279" dur="500"/>
                                        <p:tgtEl>
                                          <p:spTgt spid="38"/>
                                        </p:tgtEl>
                                      </p:cBhvr>
                                    </p:animEffect>
                                  </p:childTnLst>
                                </p:cTn>
                              </p:par>
                            </p:childTnLst>
                          </p:cTn>
                        </p:par>
                      </p:childTnLst>
                    </p:cTn>
                  </p:par>
                  <p:par>
                    <p:cTn id="280" fill="hold">
                      <p:stCondLst>
                        <p:cond delay="indefinite"/>
                      </p:stCondLst>
                      <p:childTnLst>
                        <p:par>
                          <p:cTn id="281" fill="hold">
                            <p:stCondLst>
                              <p:cond delay="0"/>
                            </p:stCondLst>
                            <p:childTnLst>
                              <p:par>
                                <p:cTn id="282" presetID="10" presetClass="entr" presetSubtype="0" fill="hold" nodeType="clickEffect">
                                  <p:stCondLst>
                                    <p:cond delay="0"/>
                                  </p:stCondLst>
                                  <p:childTnLst>
                                    <p:set>
                                      <p:cBhvr>
                                        <p:cTn id="283" dur="1" fill="hold">
                                          <p:stCondLst>
                                            <p:cond delay="0"/>
                                          </p:stCondLst>
                                        </p:cTn>
                                        <p:tgtEl>
                                          <p:spTgt spid="38">
                                            <p:txEl>
                                              <p:pRg st="0" end="0"/>
                                            </p:txEl>
                                          </p:spTgt>
                                        </p:tgtEl>
                                        <p:attrNameLst>
                                          <p:attrName>style.visibility</p:attrName>
                                        </p:attrNameLst>
                                      </p:cBhvr>
                                      <p:to>
                                        <p:strVal val="visible"/>
                                      </p:to>
                                    </p:set>
                                    <p:animEffect transition="in" filter="fade">
                                      <p:cBhvr>
                                        <p:cTn id="284" dur="500"/>
                                        <p:tgtEl>
                                          <p:spTgt spid="38">
                                            <p:txEl>
                                              <p:pRg st="0" end="0"/>
                                            </p:txEl>
                                          </p:spTgt>
                                        </p:tgtEl>
                                      </p:cBhvr>
                                    </p:animEffect>
                                  </p:childTnLst>
                                </p:cTn>
                              </p:par>
                            </p:childTnLst>
                          </p:cTn>
                        </p:par>
                      </p:childTnLst>
                    </p:cTn>
                  </p:par>
                  <p:par>
                    <p:cTn id="285" fill="hold">
                      <p:stCondLst>
                        <p:cond delay="indefinite"/>
                      </p:stCondLst>
                      <p:childTnLst>
                        <p:par>
                          <p:cTn id="286" fill="hold">
                            <p:stCondLst>
                              <p:cond delay="0"/>
                            </p:stCondLst>
                            <p:childTnLst>
                              <p:par>
                                <p:cTn id="287" presetID="1" presetClass="exit" presetSubtype="0" fill="hold" grpId="1" nodeType="clickEffect">
                                  <p:stCondLst>
                                    <p:cond delay="0"/>
                                  </p:stCondLst>
                                  <p:childTnLst>
                                    <p:set>
                                      <p:cBhvr>
                                        <p:cTn id="288" dur="1" fill="hold">
                                          <p:stCondLst>
                                            <p:cond delay="0"/>
                                          </p:stCondLst>
                                        </p:cTn>
                                        <p:tgtEl>
                                          <p:spTgt spid="38">
                                            <p:txEl>
                                              <p:pRg st="0" end="0"/>
                                            </p:txEl>
                                          </p:spTgt>
                                        </p:tgtEl>
                                        <p:attrNameLst>
                                          <p:attrName>style.visibility</p:attrName>
                                        </p:attrNameLst>
                                      </p:cBhvr>
                                      <p:to>
                                        <p:strVal val="hidden"/>
                                      </p:to>
                                    </p:set>
                                  </p:childTnLst>
                                </p:cTn>
                              </p:par>
                              <p:par>
                                <p:cTn id="289" presetID="1" presetClass="exit" presetSubtype="0" fill="hold" grpId="1" nodeType="withEffect">
                                  <p:stCondLst>
                                    <p:cond delay="0"/>
                                  </p:stCondLst>
                                  <p:childTnLst>
                                    <p:set>
                                      <p:cBhvr>
                                        <p:cTn id="290" dur="1" fill="hold">
                                          <p:stCondLst>
                                            <p:cond delay="0"/>
                                          </p:stCondLst>
                                        </p:cTn>
                                        <p:tgtEl>
                                          <p:spTgt spid="38">
                                            <p:bg/>
                                          </p:spTgt>
                                        </p:tgtEl>
                                        <p:attrNameLst>
                                          <p:attrName>style.visibility</p:attrName>
                                        </p:attrNameLst>
                                      </p:cBhvr>
                                      <p:to>
                                        <p:strVal val="hidden"/>
                                      </p:to>
                                    </p:set>
                                  </p:childTnLst>
                                </p:cTn>
                              </p:par>
                            </p:childTnLst>
                          </p:cTn>
                        </p:par>
                      </p:childTnLst>
                    </p:cTn>
                  </p:par>
                  <p:par>
                    <p:cTn id="291" fill="hold">
                      <p:stCondLst>
                        <p:cond delay="indefinite"/>
                      </p:stCondLst>
                      <p:childTnLst>
                        <p:par>
                          <p:cTn id="292" fill="hold">
                            <p:stCondLst>
                              <p:cond delay="0"/>
                            </p:stCondLst>
                            <p:childTnLst>
                              <p:par>
                                <p:cTn id="293" presetID="10" presetClass="entr" presetSubtype="0" fill="hold" grpId="0" nodeType="clickEffect">
                                  <p:stCondLst>
                                    <p:cond delay="0"/>
                                  </p:stCondLst>
                                  <p:childTnLst>
                                    <p:set>
                                      <p:cBhvr>
                                        <p:cTn id="294" dur="1" fill="hold">
                                          <p:stCondLst>
                                            <p:cond delay="0"/>
                                          </p:stCondLst>
                                        </p:cTn>
                                        <p:tgtEl>
                                          <p:spTgt spid="39"/>
                                        </p:tgtEl>
                                        <p:attrNameLst>
                                          <p:attrName>style.visibility</p:attrName>
                                        </p:attrNameLst>
                                      </p:cBhvr>
                                      <p:to>
                                        <p:strVal val="visible"/>
                                      </p:to>
                                    </p:set>
                                    <p:animEffect transition="in" filter="fade">
                                      <p:cBhvr>
                                        <p:cTn id="295" dur="500"/>
                                        <p:tgtEl>
                                          <p:spTgt spid="39"/>
                                        </p:tgtEl>
                                      </p:cBhvr>
                                    </p:animEffect>
                                  </p:childTnLst>
                                </p:cTn>
                              </p:par>
                            </p:childTnLst>
                          </p:cTn>
                        </p:par>
                      </p:childTnLst>
                    </p:cTn>
                  </p:par>
                  <p:par>
                    <p:cTn id="296" fill="hold">
                      <p:stCondLst>
                        <p:cond delay="indefinite"/>
                      </p:stCondLst>
                      <p:childTnLst>
                        <p:par>
                          <p:cTn id="297" fill="hold">
                            <p:stCondLst>
                              <p:cond delay="0"/>
                            </p:stCondLst>
                            <p:childTnLst>
                              <p:par>
                                <p:cTn id="298" presetID="10" presetClass="entr" presetSubtype="0" fill="hold" nodeType="clickEffect">
                                  <p:stCondLst>
                                    <p:cond delay="0"/>
                                  </p:stCondLst>
                                  <p:childTnLst>
                                    <p:set>
                                      <p:cBhvr>
                                        <p:cTn id="299" dur="1" fill="hold">
                                          <p:stCondLst>
                                            <p:cond delay="0"/>
                                          </p:stCondLst>
                                        </p:cTn>
                                        <p:tgtEl>
                                          <p:spTgt spid="39">
                                            <p:txEl>
                                              <p:pRg st="0" end="0"/>
                                            </p:txEl>
                                          </p:spTgt>
                                        </p:tgtEl>
                                        <p:attrNameLst>
                                          <p:attrName>style.visibility</p:attrName>
                                        </p:attrNameLst>
                                      </p:cBhvr>
                                      <p:to>
                                        <p:strVal val="visible"/>
                                      </p:to>
                                    </p:set>
                                    <p:animEffect transition="in" filter="fade">
                                      <p:cBhvr>
                                        <p:cTn id="300" dur="500"/>
                                        <p:tgtEl>
                                          <p:spTgt spid="39">
                                            <p:txEl>
                                              <p:pRg st="0" end="0"/>
                                            </p:txEl>
                                          </p:spTgt>
                                        </p:tgtEl>
                                      </p:cBhvr>
                                    </p:animEffect>
                                  </p:childTnLst>
                                </p:cTn>
                              </p:par>
                            </p:childTnLst>
                          </p:cTn>
                        </p:par>
                      </p:childTnLst>
                    </p:cTn>
                  </p:par>
                  <p:par>
                    <p:cTn id="301" fill="hold">
                      <p:stCondLst>
                        <p:cond delay="indefinite"/>
                      </p:stCondLst>
                      <p:childTnLst>
                        <p:par>
                          <p:cTn id="302" fill="hold">
                            <p:stCondLst>
                              <p:cond delay="0"/>
                            </p:stCondLst>
                            <p:childTnLst>
                              <p:par>
                                <p:cTn id="303" presetID="1" presetClass="exit" presetSubtype="0" fill="hold" grpId="1" nodeType="clickEffect">
                                  <p:stCondLst>
                                    <p:cond delay="0"/>
                                  </p:stCondLst>
                                  <p:childTnLst>
                                    <p:set>
                                      <p:cBhvr>
                                        <p:cTn id="304" dur="1" fill="hold">
                                          <p:stCondLst>
                                            <p:cond delay="0"/>
                                          </p:stCondLst>
                                        </p:cTn>
                                        <p:tgtEl>
                                          <p:spTgt spid="39">
                                            <p:txEl>
                                              <p:pRg st="0" end="0"/>
                                            </p:txEl>
                                          </p:spTgt>
                                        </p:tgtEl>
                                        <p:attrNameLst>
                                          <p:attrName>style.visibility</p:attrName>
                                        </p:attrNameLst>
                                      </p:cBhvr>
                                      <p:to>
                                        <p:strVal val="hidden"/>
                                      </p:to>
                                    </p:set>
                                  </p:childTnLst>
                                </p:cTn>
                              </p:par>
                              <p:par>
                                <p:cTn id="305" presetID="1" presetClass="exit" presetSubtype="0" fill="hold" grpId="1" nodeType="withEffect">
                                  <p:stCondLst>
                                    <p:cond delay="0"/>
                                  </p:stCondLst>
                                  <p:childTnLst>
                                    <p:set>
                                      <p:cBhvr>
                                        <p:cTn id="306" dur="1" fill="hold">
                                          <p:stCondLst>
                                            <p:cond delay="0"/>
                                          </p:stCondLst>
                                        </p:cTn>
                                        <p:tgtEl>
                                          <p:spTgt spid="39">
                                            <p:bg/>
                                          </p:spTgt>
                                        </p:tgtEl>
                                        <p:attrNameLst>
                                          <p:attrName>style.visibility</p:attrName>
                                        </p:attrNameLst>
                                      </p:cBhvr>
                                      <p:to>
                                        <p:strVal val="hidden"/>
                                      </p:to>
                                    </p:set>
                                  </p:childTnLst>
                                </p:cTn>
                              </p:par>
                            </p:childTnLst>
                          </p:cTn>
                        </p:par>
                      </p:childTnLst>
                    </p:cTn>
                  </p:par>
                  <p:par>
                    <p:cTn id="307" fill="hold">
                      <p:stCondLst>
                        <p:cond delay="indefinite"/>
                      </p:stCondLst>
                      <p:childTnLst>
                        <p:par>
                          <p:cTn id="308" fill="hold">
                            <p:stCondLst>
                              <p:cond delay="0"/>
                            </p:stCondLst>
                            <p:childTnLst>
                              <p:par>
                                <p:cTn id="309" presetID="10" presetClass="entr" presetSubtype="0" fill="hold" grpId="0" nodeType="clickEffect">
                                  <p:stCondLst>
                                    <p:cond delay="0"/>
                                  </p:stCondLst>
                                  <p:childTnLst>
                                    <p:set>
                                      <p:cBhvr>
                                        <p:cTn id="310" dur="1" fill="hold">
                                          <p:stCondLst>
                                            <p:cond delay="0"/>
                                          </p:stCondLst>
                                        </p:cTn>
                                        <p:tgtEl>
                                          <p:spTgt spid="40"/>
                                        </p:tgtEl>
                                        <p:attrNameLst>
                                          <p:attrName>style.visibility</p:attrName>
                                        </p:attrNameLst>
                                      </p:cBhvr>
                                      <p:to>
                                        <p:strVal val="visible"/>
                                      </p:to>
                                    </p:set>
                                    <p:animEffect transition="in" filter="fade">
                                      <p:cBhvr>
                                        <p:cTn id="311" dur="500"/>
                                        <p:tgtEl>
                                          <p:spTgt spid="40"/>
                                        </p:tgtEl>
                                      </p:cBhvr>
                                    </p:animEffect>
                                  </p:childTnLst>
                                </p:cTn>
                              </p:par>
                            </p:childTnLst>
                          </p:cTn>
                        </p:par>
                      </p:childTnLst>
                    </p:cTn>
                  </p:par>
                  <p:par>
                    <p:cTn id="312" fill="hold">
                      <p:stCondLst>
                        <p:cond delay="indefinite"/>
                      </p:stCondLst>
                      <p:childTnLst>
                        <p:par>
                          <p:cTn id="313" fill="hold">
                            <p:stCondLst>
                              <p:cond delay="0"/>
                            </p:stCondLst>
                            <p:childTnLst>
                              <p:par>
                                <p:cTn id="314" presetID="10" presetClass="entr" presetSubtype="0" fill="hold" nodeType="clickEffect">
                                  <p:stCondLst>
                                    <p:cond delay="0"/>
                                  </p:stCondLst>
                                  <p:childTnLst>
                                    <p:set>
                                      <p:cBhvr>
                                        <p:cTn id="315" dur="1" fill="hold">
                                          <p:stCondLst>
                                            <p:cond delay="0"/>
                                          </p:stCondLst>
                                        </p:cTn>
                                        <p:tgtEl>
                                          <p:spTgt spid="40">
                                            <p:txEl>
                                              <p:pRg st="0" end="0"/>
                                            </p:txEl>
                                          </p:spTgt>
                                        </p:tgtEl>
                                        <p:attrNameLst>
                                          <p:attrName>style.visibility</p:attrName>
                                        </p:attrNameLst>
                                      </p:cBhvr>
                                      <p:to>
                                        <p:strVal val="visible"/>
                                      </p:to>
                                    </p:set>
                                    <p:animEffect transition="in" filter="fade">
                                      <p:cBhvr>
                                        <p:cTn id="316" dur="500"/>
                                        <p:tgtEl>
                                          <p:spTgt spid="40">
                                            <p:txEl>
                                              <p:pRg st="0" end="0"/>
                                            </p:txEl>
                                          </p:spTgt>
                                        </p:tgtEl>
                                      </p:cBhvr>
                                    </p:animEffect>
                                  </p:childTnLst>
                                </p:cTn>
                              </p:par>
                            </p:childTnLst>
                          </p:cTn>
                        </p:par>
                      </p:childTnLst>
                    </p:cTn>
                  </p:par>
                  <p:par>
                    <p:cTn id="317" fill="hold">
                      <p:stCondLst>
                        <p:cond delay="indefinite"/>
                      </p:stCondLst>
                      <p:childTnLst>
                        <p:par>
                          <p:cTn id="318" fill="hold">
                            <p:stCondLst>
                              <p:cond delay="0"/>
                            </p:stCondLst>
                            <p:childTnLst>
                              <p:par>
                                <p:cTn id="319" presetID="1" presetClass="exit" presetSubtype="0" fill="hold" grpId="1" nodeType="clickEffect">
                                  <p:stCondLst>
                                    <p:cond delay="0"/>
                                  </p:stCondLst>
                                  <p:childTnLst>
                                    <p:set>
                                      <p:cBhvr>
                                        <p:cTn id="320" dur="1" fill="hold">
                                          <p:stCondLst>
                                            <p:cond delay="0"/>
                                          </p:stCondLst>
                                        </p:cTn>
                                        <p:tgtEl>
                                          <p:spTgt spid="40">
                                            <p:txEl>
                                              <p:pRg st="0" end="0"/>
                                            </p:txEl>
                                          </p:spTgt>
                                        </p:tgtEl>
                                        <p:attrNameLst>
                                          <p:attrName>style.visibility</p:attrName>
                                        </p:attrNameLst>
                                      </p:cBhvr>
                                      <p:to>
                                        <p:strVal val="hidden"/>
                                      </p:to>
                                    </p:set>
                                  </p:childTnLst>
                                </p:cTn>
                              </p:par>
                              <p:par>
                                <p:cTn id="321" presetID="1" presetClass="exit" presetSubtype="0" fill="hold" grpId="1" nodeType="withEffect">
                                  <p:stCondLst>
                                    <p:cond delay="0"/>
                                  </p:stCondLst>
                                  <p:childTnLst>
                                    <p:set>
                                      <p:cBhvr>
                                        <p:cTn id="322" dur="1" fill="hold">
                                          <p:stCondLst>
                                            <p:cond delay="0"/>
                                          </p:stCondLst>
                                        </p:cTn>
                                        <p:tgtEl>
                                          <p:spTgt spid="40">
                                            <p:bg/>
                                          </p:spTgt>
                                        </p:tgtEl>
                                        <p:attrNameLst>
                                          <p:attrName>style.visibility</p:attrName>
                                        </p:attrNameLst>
                                      </p:cBhvr>
                                      <p:to>
                                        <p:strVal val="hidden"/>
                                      </p:to>
                                    </p:set>
                                  </p:childTnLst>
                                </p:cTn>
                              </p:par>
                            </p:childTnLst>
                          </p:cTn>
                        </p:par>
                      </p:childTnLst>
                    </p:cTn>
                  </p:par>
                  <p:par>
                    <p:cTn id="323" fill="hold">
                      <p:stCondLst>
                        <p:cond delay="indefinite"/>
                      </p:stCondLst>
                      <p:childTnLst>
                        <p:par>
                          <p:cTn id="324" fill="hold">
                            <p:stCondLst>
                              <p:cond delay="0"/>
                            </p:stCondLst>
                            <p:childTnLst>
                              <p:par>
                                <p:cTn id="325" presetID="10" presetClass="entr" presetSubtype="0" fill="hold" grpId="0" nodeType="clickEffect">
                                  <p:stCondLst>
                                    <p:cond delay="0"/>
                                  </p:stCondLst>
                                  <p:childTnLst>
                                    <p:set>
                                      <p:cBhvr>
                                        <p:cTn id="326" dur="1" fill="hold">
                                          <p:stCondLst>
                                            <p:cond delay="0"/>
                                          </p:stCondLst>
                                        </p:cTn>
                                        <p:tgtEl>
                                          <p:spTgt spid="41"/>
                                        </p:tgtEl>
                                        <p:attrNameLst>
                                          <p:attrName>style.visibility</p:attrName>
                                        </p:attrNameLst>
                                      </p:cBhvr>
                                      <p:to>
                                        <p:strVal val="visible"/>
                                      </p:to>
                                    </p:set>
                                    <p:animEffect transition="in" filter="fade">
                                      <p:cBhvr>
                                        <p:cTn id="327" dur="500"/>
                                        <p:tgtEl>
                                          <p:spTgt spid="41"/>
                                        </p:tgtEl>
                                      </p:cBhvr>
                                    </p:animEffect>
                                  </p:childTnLst>
                                </p:cTn>
                              </p:par>
                            </p:childTnLst>
                          </p:cTn>
                        </p:par>
                      </p:childTnLst>
                    </p:cTn>
                  </p:par>
                  <p:par>
                    <p:cTn id="328" fill="hold">
                      <p:stCondLst>
                        <p:cond delay="indefinite"/>
                      </p:stCondLst>
                      <p:childTnLst>
                        <p:par>
                          <p:cTn id="329" fill="hold">
                            <p:stCondLst>
                              <p:cond delay="0"/>
                            </p:stCondLst>
                            <p:childTnLst>
                              <p:par>
                                <p:cTn id="330" presetID="10" presetClass="entr" presetSubtype="0" fill="hold" nodeType="clickEffect">
                                  <p:stCondLst>
                                    <p:cond delay="0"/>
                                  </p:stCondLst>
                                  <p:childTnLst>
                                    <p:set>
                                      <p:cBhvr>
                                        <p:cTn id="331" dur="1" fill="hold">
                                          <p:stCondLst>
                                            <p:cond delay="0"/>
                                          </p:stCondLst>
                                        </p:cTn>
                                        <p:tgtEl>
                                          <p:spTgt spid="41">
                                            <p:txEl>
                                              <p:pRg st="0" end="0"/>
                                            </p:txEl>
                                          </p:spTgt>
                                        </p:tgtEl>
                                        <p:attrNameLst>
                                          <p:attrName>style.visibility</p:attrName>
                                        </p:attrNameLst>
                                      </p:cBhvr>
                                      <p:to>
                                        <p:strVal val="visible"/>
                                      </p:to>
                                    </p:set>
                                    <p:animEffect transition="in" filter="fade">
                                      <p:cBhvr>
                                        <p:cTn id="332" dur="500"/>
                                        <p:tgtEl>
                                          <p:spTgt spid="41">
                                            <p:txEl>
                                              <p:pRg st="0" end="0"/>
                                            </p:txEl>
                                          </p:spTgt>
                                        </p:tgtEl>
                                      </p:cBhvr>
                                    </p:animEffect>
                                  </p:childTnLst>
                                </p:cTn>
                              </p:par>
                            </p:childTnLst>
                          </p:cTn>
                        </p:par>
                      </p:childTnLst>
                    </p:cTn>
                  </p:par>
                  <p:par>
                    <p:cTn id="333" fill="hold">
                      <p:stCondLst>
                        <p:cond delay="indefinite"/>
                      </p:stCondLst>
                      <p:childTnLst>
                        <p:par>
                          <p:cTn id="334" fill="hold">
                            <p:stCondLst>
                              <p:cond delay="0"/>
                            </p:stCondLst>
                            <p:childTnLst>
                              <p:par>
                                <p:cTn id="335" presetID="1" presetClass="exit" presetSubtype="0" fill="hold" grpId="1" nodeType="clickEffect">
                                  <p:stCondLst>
                                    <p:cond delay="0"/>
                                  </p:stCondLst>
                                  <p:childTnLst>
                                    <p:set>
                                      <p:cBhvr>
                                        <p:cTn id="336" dur="1" fill="hold">
                                          <p:stCondLst>
                                            <p:cond delay="0"/>
                                          </p:stCondLst>
                                        </p:cTn>
                                        <p:tgtEl>
                                          <p:spTgt spid="41">
                                            <p:txEl>
                                              <p:pRg st="0" end="0"/>
                                            </p:txEl>
                                          </p:spTgt>
                                        </p:tgtEl>
                                        <p:attrNameLst>
                                          <p:attrName>style.visibility</p:attrName>
                                        </p:attrNameLst>
                                      </p:cBhvr>
                                      <p:to>
                                        <p:strVal val="hidden"/>
                                      </p:to>
                                    </p:set>
                                  </p:childTnLst>
                                </p:cTn>
                              </p:par>
                              <p:par>
                                <p:cTn id="337" presetID="1" presetClass="exit" presetSubtype="0" fill="hold" grpId="1" nodeType="withEffect">
                                  <p:stCondLst>
                                    <p:cond delay="0"/>
                                  </p:stCondLst>
                                  <p:childTnLst>
                                    <p:set>
                                      <p:cBhvr>
                                        <p:cTn id="338" dur="1" fill="hold">
                                          <p:stCondLst>
                                            <p:cond delay="0"/>
                                          </p:stCondLst>
                                        </p:cTn>
                                        <p:tgtEl>
                                          <p:spTgt spid="41">
                                            <p:bg/>
                                          </p:spTgt>
                                        </p:tgtEl>
                                        <p:attrNameLst>
                                          <p:attrName>style.visibility</p:attrName>
                                        </p:attrNameLst>
                                      </p:cBhvr>
                                      <p:to>
                                        <p:strVal val="hidden"/>
                                      </p:to>
                                    </p:set>
                                  </p:childTnLst>
                                </p:cTn>
                              </p:par>
                            </p:childTnLst>
                          </p:cTn>
                        </p:par>
                      </p:childTnLst>
                    </p:cTn>
                  </p:par>
                  <p:par>
                    <p:cTn id="339" fill="hold">
                      <p:stCondLst>
                        <p:cond delay="indefinite"/>
                      </p:stCondLst>
                      <p:childTnLst>
                        <p:par>
                          <p:cTn id="340" fill="hold">
                            <p:stCondLst>
                              <p:cond delay="0"/>
                            </p:stCondLst>
                            <p:childTnLst>
                              <p:par>
                                <p:cTn id="341" presetID="10" presetClass="entr" presetSubtype="0" fill="hold" grpId="0" nodeType="clickEffect">
                                  <p:stCondLst>
                                    <p:cond delay="0"/>
                                  </p:stCondLst>
                                  <p:childTnLst>
                                    <p:set>
                                      <p:cBhvr>
                                        <p:cTn id="342" dur="1" fill="hold">
                                          <p:stCondLst>
                                            <p:cond delay="0"/>
                                          </p:stCondLst>
                                        </p:cTn>
                                        <p:tgtEl>
                                          <p:spTgt spid="42"/>
                                        </p:tgtEl>
                                        <p:attrNameLst>
                                          <p:attrName>style.visibility</p:attrName>
                                        </p:attrNameLst>
                                      </p:cBhvr>
                                      <p:to>
                                        <p:strVal val="visible"/>
                                      </p:to>
                                    </p:set>
                                    <p:animEffect transition="in" filter="fade">
                                      <p:cBhvr>
                                        <p:cTn id="343" dur="500"/>
                                        <p:tgtEl>
                                          <p:spTgt spid="42"/>
                                        </p:tgtEl>
                                      </p:cBhvr>
                                    </p:animEffect>
                                  </p:childTnLst>
                                </p:cTn>
                              </p:par>
                            </p:childTnLst>
                          </p:cTn>
                        </p:par>
                      </p:childTnLst>
                    </p:cTn>
                  </p:par>
                  <p:par>
                    <p:cTn id="344" fill="hold">
                      <p:stCondLst>
                        <p:cond delay="indefinite"/>
                      </p:stCondLst>
                      <p:childTnLst>
                        <p:par>
                          <p:cTn id="345" fill="hold">
                            <p:stCondLst>
                              <p:cond delay="0"/>
                            </p:stCondLst>
                            <p:childTnLst>
                              <p:par>
                                <p:cTn id="346" presetID="10" presetClass="entr" presetSubtype="0" fill="hold" nodeType="clickEffect">
                                  <p:stCondLst>
                                    <p:cond delay="0"/>
                                  </p:stCondLst>
                                  <p:childTnLst>
                                    <p:set>
                                      <p:cBhvr>
                                        <p:cTn id="347" dur="1" fill="hold">
                                          <p:stCondLst>
                                            <p:cond delay="0"/>
                                          </p:stCondLst>
                                        </p:cTn>
                                        <p:tgtEl>
                                          <p:spTgt spid="42">
                                            <p:txEl>
                                              <p:pRg st="0" end="0"/>
                                            </p:txEl>
                                          </p:spTgt>
                                        </p:tgtEl>
                                        <p:attrNameLst>
                                          <p:attrName>style.visibility</p:attrName>
                                        </p:attrNameLst>
                                      </p:cBhvr>
                                      <p:to>
                                        <p:strVal val="visible"/>
                                      </p:to>
                                    </p:set>
                                    <p:animEffect transition="in" filter="fade">
                                      <p:cBhvr>
                                        <p:cTn id="348" dur="500"/>
                                        <p:tgtEl>
                                          <p:spTgt spid="42">
                                            <p:txEl>
                                              <p:pRg st="0" end="0"/>
                                            </p:txEl>
                                          </p:spTgt>
                                        </p:tgtEl>
                                      </p:cBhvr>
                                    </p:animEffect>
                                  </p:childTnLst>
                                </p:cTn>
                              </p:par>
                            </p:childTnLst>
                          </p:cTn>
                        </p:par>
                      </p:childTnLst>
                    </p:cTn>
                  </p:par>
                  <p:par>
                    <p:cTn id="349" fill="hold">
                      <p:stCondLst>
                        <p:cond delay="indefinite"/>
                      </p:stCondLst>
                      <p:childTnLst>
                        <p:par>
                          <p:cTn id="350" fill="hold">
                            <p:stCondLst>
                              <p:cond delay="0"/>
                            </p:stCondLst>
                            <p:childTnLst>
                              <p:par>
                                <p:cTn id="351" presetID="1" presetClass="exit" presetSubtype="0" fill="hold" grpId="1" nodeType="clickEffect">
                                  <p:stCondLst>
                                    <p:cond delay="0"/>
                                  </p:stCondLst>
                                  <p:childTnLst>
                                    <p:set>
                                      <p:cBhvr>
                                        <p:cTn id="352" dur="1" fill="hold">
                                          <p:stCondLst>
                                            <p:cond delay="0"/>
                                          </p:stCondLst>
                                        </p:cTn>
                                        <p:tgtEl>
                                          <p:spTgt spid="42">
                                            <p:txEl>
                                              <p:pRg st="0" end="0"/>
                                            </p:txEl>
                                          </p:spTgt>
                                        </p:tgtEl>
                                        <p:attrNameLst>
                                          <p:attrName>style.visibility</p:attrName>
                                        </p:attrNameLst>
                                      </p:cBhvr>
                                      <p:to>
                                        <p:strVal val="hidden"/>
                                      </p:to>
                                    </p:set>
                                  </p:childTnLst>
                                </p:cTn>
                              </p:par>
                              <p:par>
                                <p:cTn id="353" presetID="1" presetClass="exit" presetSubtype="0" fill="hold" grpId="1" nodeType="withEffect">
                                  <p:stCondLst>
                                    <p:cond delay="0"/>
                                  </p:stCondLst>
                                  <p:childTnLst>
                                    <p:set>
                                      <p:cBhvr>
                                        <p:cTn id="354" dur="1" fill="hold">
                                          <p:stCondLst>
                                            <p:cond delay="0"/>
                                          </p:stCondLst>
                                        </p:cTn>
                                        <p:tgtEl>
                                          <p:spTgt spid="42">
                                            <p:bg/>
                                          </p:spTgt>
                                        </p:tgtEl>
                                        <p:attrNameLst>
                                          <p:attrName>style.visibility</p:attrName>
                                        </p:attrNameLst>
                                      </p:cBhvr>
                                      <p:to>
                                        <p:strVal val="hidden"/>
                                      </p:to>
                                    </p:set>
                                  </p:childTnLst>
                                </p:cTn>
                              </p:par>
                            </p:childTnLst>
                          </p:cTn>
                        </p:par>
                      </p:childTnLst>
                    </p:cTn>
                  </p:par>
                  <p:par>
                    <p:cTn id="355" fill="hold">
                      <p:stCondLst>
                        <p:cond delay="indefinite"/>
                      </p:stCondLst>
                      <p:childTnLst>
                        <p:par>
                          <p:cTn id="356" fill="hold">
                            <p:stCondLst>
                              <p:cond delay="0"/>
                            </p:stCondLst>
                            <p:childTnLst>
                              <p:par>
                                <p:cTn id="357" presetID="10" presetClass="entr" presetSubtype="0" fill="hold" grpId="0" nodeType="clickEffect">
                                  <p:stCondLst>
                                    <p:cond delay="0"/>
                                  </p:stCondLst>
                                  <p:childTnLst>
                                    <p:set>
                                      <p:cBhvr>
                                        <p:cTn id="358" dur="1" fill="hold">
                                          <p:stCondLst>
                                            <p:cond delay="0"/>
                                          </p:stCondLst>
                                        </p:cTn>
                                        <p:tgtEl>
                                          <p:spTgt spid="43"/>
                                        </p:tgtEl>
                                        <p:attrNameLst>
                                          <p:attrName>style.visibility</p:attrName>
                                        </p:attrNameLst>
                                      </p:cBhvr>
                                      <p:to>
                                        <p:strVal val="visible"/>
                                      </p:to>
                                    </p:set>
                                    <p:animEffect transition="in" filter="fade">
                                      <p:cBhvr>
                                        <p:cTn id="359" dur="500"/>
                                        <p:tgtEl>
                                          <p:spTgt spid="43"/>
                                        </p:tgtEl>
                                      </p:cBhvr>
                                    </p:animEffect>
                                  </p:childTnLst>
                                </p:cTn>
                              </p:par>
                            </p:childTnLst>
                          </p:cTn>
                        </p:par>
                      </p:childTnLst>
                    </p:cTn>
                  </p:par>
                  <p:par>
                    <p:cTn id="360" fill="hold">
                      <p:stCondLst>
                        <p:cond delay="indefinite"/>
                      </p:stCondLst>
                      <p:childTnLst>
                        <p:par>
                          <p:cTn id="361" fill="hold">
                            <p:stCondLst>
                              <p:cond delay="0"/>
                            </p:stCondLst>
                            <p:childTnLst>
                              <p:par>
                                <p:cTn id="362" presetID="10" presetClass="entr" presetSubtype="0" fill="hold" nodeType="clickEffect">
                                  <p:stCondLst>
                                    <p:cond delay="0"/>
                                  </p:stCondLst>
                                  <p:childTnLst>
                                    <p:set>
                                      <p:cBhvr>
                                        <p:cTn id="363" dur="1" fill="hold">
                                          <p:stCondLst>
                                            <p:cond delay="0"/>
                                          </p:stCondLst>
                                        </p:cTn>
                                        <p:tgtEl>
                                          <p:spTgt spid="43">
                                            <p:txEl>
                                              <p:pRg st="0" end="0"/>
                                            </p:txEl>
                                          </p:spTgt>
                                        </p:tgtEl>
                                        <p:attrNameLst>
                                          <p:attrName>style.visibility</p:attrName>
                                        </p:attrNameLst>
                                      </p:cBhvr>
                                      <p:to>
                                        <p:strVal val="visible"/>
                                      </p:to>
                                    </p:set>
                                    <p:animEffect transition="in" filter="fade">
                                      <p:cBhvr>
                                        <p:cTn id="364" dur="500"/>
                                        <p:tgtEl>
                                          <p:spTgt spid="43">
                                            <p:txEl>
                                              <p:pRg st="0" end="0"/>
                                            </p:txEl>
                                          </p:spTgt>
                                        </p:tgtEl>
                                      </p:cBhvr>
                                    </p:animEffect>
                                  </p:childTnLst>
                                </p:cTn>
                              </p:par>
                            </p:childTnLst>
                          </p:cTn>
                        </p:par>
                      </p:childTnLst>
                    </p:cTn>
                  </p:par>
                  <p:par>
                    <p:cTn id="365" fill="hold">
                      <p:stCondLst>
                        <p:cond delay="indefinite"/>
                      </p:stCondLst>
                      <p:childTnLst>
                        <p:par>
                          <p:cTn id="366" fill="hold">
                            <p:stCondLst>
                              <p:cond delay="0"/>
                            </p:stCondLst>
                            <p:childTnLst>
                              <p:par>
                                <p:cTn id="367" presetID="1" presetClass="exit" presetSubtype="0" fill="hold" grpId="1" nodeType="clickEffect">
                                  <p:stCondLst>
                                    <p:cond delay="0"/>
                                  </p:stCondLst>
                                  <p:childTnLst>
                                    <p:set>
                                      <p:cBhvr>
                                        <p:cTn id="368" dur="1" fill="hold">
                                          <p:stCondLst>
                                            <p:cond delay="0"/>
                                          </p:stCondLst>
                                        </p:cTn>
                                        <p:tgtEl>
                                          <p:spTgt spid="43">
                                            <p:txEl>
                                              <p:pRg st="0" end="0"/>
                                            </p:txEl>
                                          </p:spTgt>
                                        </p:tgtEl>
                                        <p:attrNameLst>
                                          <p:attrName>style.visibility</p:attrName>
                                        </p:attrNameLst>
                                      </p:cBhvr>
                                      <p:to>
                                        <p:strVal val="hidden"/>
                                      </p:to>
                                    </p:set>
                                  </p:childTnLst>
                                </p:cTn>
                              </p:par>
                              <p:par>
                                <p:cTn id="369" presetID="1" presetClass="exit" presetSubtype="0" fill="hold" grpId="1" nodeType="withEffect">
                                  <p:stCondLst>
                                    <p:cond delay="0"/>
                                  </p:stCondLst>
                                  <p:childTnLst>
                                    <p:set>
                                      <p:cBhvr>
                                        <p:cTn id="370" dur="1" fill="hold">
                                          <p:stCondLst>
                                            <p:cond delay="0"/>
                                          </p:stCondLst>
                                        </p:cTn>
                                        <p:tgtEl>
                                          <p:spTgt spid="43">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build="allAtOnce" animBg="1"/>
      <p:bldP spid="22" grpId="0" animBg="1"/>
      <p:bldP spid="22" grpId="1" build="allAtOnce" animBg="1"/>
      <p:bldP spid="23" grpId="0" animBg="1"/>
      <p:bldP spid="23" grpId="1" build="allAtOnce" animBg="1"/>
      <p:bldP spid="24" grpId="0" animBg="1"/>
      <p:bldP spid="24" grpId="1" build="allAtOnce" animBg="1"/>
      <p:bldP spid="25" grpId="0" animBg="1"/>
      <p:bldP spid="25" grpId="1" build="allAtOnce" animBg="1"/>
      <p:bldP spid="26" grpId="0" animBg="1"/>
      <p:bldP spid="26" grpId="1" build="allAtOnce" animBg="1"/>
      <p:bldP spid="27" grpId="0" animBg="1"/>
      <p:bldP spid="27" grpId="1" build="allAtOnce" animBg="1"/>
      <p:bldP spid="28" grpId="0" animBg="1"/>
      <p:bldP spid="28" grpId="1" build="allAtOnce" animBg="1"/>
      <p:bldP spid="29" grpId="0" animBg="1"/>
      <p:bldP spid="29" grpId="1" build="allAtOnce" animBg="1"/>
      <p:bldP spid="30" grpId="0" animBg="1"/>
      <p:bldP spid="30" grpId="1" build="allAtOnce" animBg="1"/>
      <p:bldP spid="31" grpId="0" animBg="1"/>
      <p:bldP spid="31" grpId="1" build="allAtOnce" animBg="1"/>
      <p:bldP spid="32" grpId="0" animBg="1"/>
      <p:bldP spid="32" grpId="1" build="allAtOnce" animBg="1"/>
      <p:bldP spid="33" grpId="0" animBg="1"/>
      <p:bldP spid="33" grpId="1" build="allAtOnce" animBg="1"/>
      <p:bldP spid="34" grpId="0" animBg="1"/>
      <p:bldP spid="34" grpId="1" build="allAtOnce" animBg="1"/>
      <p:bldP spid="35" grpId="0" animBg="1"/>
      <p:bldP spid="35" grpId="1" build="allAtOnce" animBg="1"/>
      <p:bldP spid="36" grpId="0" animBg="1"/>
      <p:bldP spid="36" grpId="1" build="allAtOnce" animBg="1"/>
      <p:bldP spid="37" grpId="0" animBg="1"/>
      <p:bldP spid="37" grpId="1" build="allAtOnce" animBg="1"/>
      <p:bldP spid="38" grpId="0" animBg="1"/>
      <p:bldP spid="38" grpId="1" build="allAtOnce" animBg="1"/>
      <p:bldP spid="39" grpId="0" animBg="1"/>
      <p:bldP spid="39" grpId="1" build="allAtOnce" animBg="1"/>
      <p:bldP spid="40" grpId="0" animBg="1"/>
      <p:bldP spid="40" grpId="1" build="allAtOnce" animBg="1"/>
      <p:bldP spid="41" grpId="0" animBg="1"/>
      <p:bldP spid="41" grpId="1" build="allAtOnce" animBg="1"/>
      <p:bldP spid="42" grpId="0" animBg="1"/>
      <p:bldP spid="42" grpId="1" build="allAtOnce" animBg="1"/>
      <p:bldP spid="43" grpId="0" animBg="1"/>
      <p:bldP spid="43" grpId="1"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3600" dirty="0"/>
              <a:t>Zopakuj si:</a:t>
            </a:r>
          </a:p>
        </p:txBody>
      </p:sp>
      <p:sp>
        <p:nvSpPr>
          <p:cNvPr id="3" name="Zástupný symbol pro obsah 2"/>
          <p:cNvSpPr>
            <a:spLocks noGrp="1"/>
          </p:cNvSpPr>
          <p:nvPr>
            <p:ph idx="1"/>
          </p:nvPr>
        </p:nvSpPr>
        <p:spPr>
          <a:xfrm>
            <a:off x="838200" y="1462768"/>
            <a:ext cx="10515600" cy="5395232"/>
          </a:xfrm>
        </p:spPr>
        <p:txBody>
          <a:bodyPr>
            <a:normAutofit lnSpcReduction="10000"/>
          </a:bodyPr>
          <a:lstStyle/>
          <a:p>
            <a:r>
              <a:rPr lang="cs-CZ" sz="2400" dirty="0"/>
              <a:t>Naše Země je z velké části pokryta vodou, nejvíce jí je v oceánech</a:t>
            </a:r>
          </a:p>
          <a:p>
            <a:r>
              <a:rPr lang="cs-CZ" sz="2400" dirty="0"/>
              <a:t>Pevninská voda se nachází na pevnině</a:t>
            </a:r>
          </a:p>
          <a:p>
            <a:r>
              <a:rPr lang="cs-CZ" sz="2400" dirty="0"/>
              <a:t>Dělíme ji na povrchovou (vodní nádrže a vodní toky) a podpovrchovou</a:t>
            </a:r>
          </a:p>
          <a:p>
            <a:pPr marL="0" indent="0">
              <a:buNone/>
            </a:pPr>
            <a:r>
              <a:rPr lang="cs-CZ" sz="2400" u="sng" dirty="0"/>
              <a:t>Povrchová:</a:t>
            </a:r>
          </a:p>
          <a:p>
            <a:pPr marL="0" indent="0">
              <a:buNone/>
            </a:pPr>
            <a:r>
              <a:rPr lang="cs-CZ" sz="2400" i="1" u="sng" dirty="0"/>
              <a:t>1. vodní nádrže </a:t>
            </a:r>
          </a:p>
          <a:p>
            <a:pPr marL="0" indent="0">
              <a:buNone/>
            </a:pPr>
            <a:r>
              <a:rPr lang="cs-CZ" sz="2400" dirty="0"/>
              <a:t>- přirozené – jezera –vznikla táním ledovců, hromaděním vody v prohlubinách</a:t>
            </a:r>
          </a:p>
          <a:p>
            <a:pPr marL="0" indent="0">
              <a:buNone/>
            </a:pPr>
            <a:r>
              <a:rPr lang="cs-CZ" sz="2400" dirty="0"/>
              <a:t>- umělé – vybudované člověkem </a:t>
            </a:r>
          </a:p>
          <a:p>
            <a:pPr marL="0" indent="0">
              <a:buNone/>
            </a:pPr>
            <a:r>
              <a:rPr lang="cs-CZ" sz="2400" dirty="0"/>
              <a:t>	     přehrady – zdroj pitné vody, výroba elektřiny, rekreace</a:t>
            </a:r>
          </a:p>
          <a:p>
            <a:pPr marL="0" indent="0">
              <a:buNone/>
            </a:pPr>
            <a:r>
              <a:rPr lang="cs-CZ" sz="2400" dirty="0"/>
              <a:t>                  rybníky – odvodnění území, chov ryb</a:t>
            </a:r>
          </a:p>
          <a:p>
            <a:pPr marL="0" indent="0">
              <a:buNone/>
            </a:pPr>
            <a:r>
              <a:rPr lang="cs-CZ" sz="2400" i="1" u="sng" dirty="0"/>
              <a:t>2.vodní toky </a:t>
            </a:r>
            <a:r>
              <a:rPr lang="cs-CZ" sz="2400" dirty="0"/>
              <a:t>– potoky a řeky</a:t>
            </a:r>
          </a:p>
          <a:p>
            <a:pPr marL="0" indent="0">
              <a:buNone/>
            </a:pPr>
            <a:r>
              <a:rPr lang="cs-CZ" sz="2400" dirty="0"/>
              <a:t>- pramen, potok, levý přítok (levý břeh), pravý přítok (pravý břeh), soutok, ústí</a:t>
            </a:r>
          </a:p>
          <a:p>
            <a:pPr marL="0" indent="0">
              <a:buNone/>
            </a:pPr>
            <a:r>
              <a:rPr lang="cs-CZ" sz="2400" u="sng" dirty="0"/>
              <a:t>Podpovrchová:</a:t>
            </a:r>
            <a:r>
              <a:rPr lang="cs-CZ" sz="2400" dirty="0"/>
              <a:t> půdní voda, podzemní voda</a:t>
            </a:r>
          </a:p>
          <a:p>
            <a:pPr marL="0" indent="0">
              <a:buNone/>
            </a:pPr>
            <a:endParaRPr lang="cs-CZ" dirty="0"/>
          </a:p>
          <a:p>
            <a:pPr marL="0" indent="0">
              <a:buNone/>
            </a:pPr>
            <a:endParaRPr lang="cs-CZ" dirty="0"/>
          </a:p>
          <a:p>
            <a:endParaRPr lang="cs-CZ" dirty="0"/>
          </a:p>
        </p:txBody>
      </p:sp>
    </p:spTree>
    <p:extLst>
      <p:ext uri="{BB962C8B-B14F-4D97-AF65-F5344CB8AC3E}">
        <p14:creationId xmlns:p14="http://schemas.microsoft.com/office/powerpoint/2010/main" val="311943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Naše největší řeky</a:t>
            </a:r>
          </a:p>
        </p:txBody>
      </p:sp>
      <p:sp>
        <p:nvSpPr>
          <p:cNvPr id="3" name="Zástupný symbol pro obsah 2"/>
          <p:cNvSpPr>
            <a:spLocks noGrp="1"/>
          </p:cNvSpPr>
          <p:nvPr>
            <p:ph idx="1"/>
          </p:nvPr>
        </p:nvSpPr>
        <p:spPr/>
        <p:txBody>
          <a:bodyPr/>
          <a:lstStyle/>
          <a:p>
            <a:r>
              <a:rPr lang="cs-CZ" dirty="0"/>
              <a:t>Vltava</a:t>
            </a:r>
          </a:p>
          <a:p>
            <a:r>
              <a:rPr lang="cs-CZ" dirty="0"/>
              <a:t>Labe</a:t>
            </a:r>
          </a:p>
          <a:p>
            <a:r>
              <a:rPr lang="cs-CZ" dirty="0"/>
              <a:t>Morava</a:t>
            </a:r>
          </a:p>
          <a:p>
            <a:r>
              <a:rPr lang="cs-CZ" dirty="0"/>
              <a:t>Odra</a:t>
            </a:r>
          </a:p>
          <a:p>
            <a:pPr marL="0" indent="0">
              <a:buNone/>
            </a:pPr>
            <a:endParaRPr lang="cs-CZ" dirty="0"/>
          </a:p>
        </p:txBody>
      </p:sp>
      <p:pic>
        <p:nvPicPr>
          <p:cNvPr id="4" name="Obrázek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78147" y="1825625"/>
            <a:ext cx="5975653" cy="4382721"/>
          </a:xfrm>
          <a:prstGeom prst="rect">
            <a:avLst/>
          </a:prstGeom>
        </p:spPr>
      </p:pic>
      <p:sp>
        <p:nvSpPr>
          <p:cNvPr id="5" name="Šipka doprava 4"/>
          <p:cNvSpPr/>
          <p:nvPr/>
        </p:nvSpPr>
        <p:spPr>
          <a:xfrm>
            <a:off x="6607277" y="4218039"/>
            <a:ext cx="570271" cy="20647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6" name="Šipka doprava 5"/>
          <p:cNvSpPr/>
          <p:nvPr/>
        </p:nvSpPr>
        <p:spPr>
          <a:xfrm rot="5400000">
            <a:off x="7497096" y="3338053"/>
            <a:ext cx="570271" cy="20647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7" name="Šipka doprava 6"/>
          <p:cNvSpPr/>
          <p:nvPr/>
        </p:nvSpPr>
        <p:spPr>
          <a:xfrm>
            <a:off x="8695402" y="4218038"/>
            <a:ext cx="570271" cy="20647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8" name="Šipka doprava 7"/>
          <p:cNvSpPr/>
          <p:nvPr/>
        </p:nvSpPr>
        <p:spPr>
          <a:xfrm rot="5223060">
            <a:off x="9442654" y="3736765"/>
            <a:ext cx="570271" cy="20647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pic>
        <p:nvPicPr>
          <p:cNvPr id="9" name="Zástupný symbol pro obsah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69381" y="1529642"/>
            <a:ext cx="8728587" cy="4974685"/>
          </a:xfrm>
          <a:prstGeom prst="rect">
            <a:avLst/>
          </a:prstGeom>
        </p:spPr>
      </p:pic>
    </p:spTree>
    <p:extLst>
      <p:ext uri="{BB962C8B-B14F-4D97-AF65-F5344CB8AC3E}">
        <p14:creationId xmlns:p14="http://schemas.microsoft.com/office/powerpoint/2010/main" val="278050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80">
                                          <p:stCondLst>
                                            <p:cond delay="0"/>
                                          </p:stCondLst>
                                        </p:cTn>
                                        <p:tgtEl>
                                          <p:spTgt spid="6"/>
                                        </p:tgtEl>
                                      </p:cBhvr>
                                    </p:animEffect>
                                    <p:anim calcmode="lin" valueType="num">
                                      <p:cBhvr>
                                        <p:cTn id="3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3" dur="26">
                                          <p:stCondLst>
                                            <p:cond delay="650"/>
                                          </p:stCondLst>
                                        </p:cTn>
                                        <p:tgtEl>
                                          <p:spTgt spid="6"/>
                                        </p:tgtEl>
                                      </p:cBhvr>
                                      <p:to x="100000" y="60000"/>
                                    </p:animScale>
                                    <p:animScale>
                                      <p:cBhvr>
                                        <p:cTn id="44" dur="166" decel="50000">
                                          <p:stCondLst>
                                            <p:cond delay="676"/>
                                          </p:stCondLst>
                                        </p:cTn>
                                        <p:tgtEl>
                                          <p:spTgt spid="6"/>
                                        </p:tgtEl>
                                      </p:cBhvr>
                                      <p:to x="100000" y="100000"/>
                                    </p:animScale>
                                    <p:animScale>
                                      <p:cBhvr>
                                        <p:cTn id="45" dur="26">
                                          <p:stCondLst>
                                            <p:cond delay="1312"/>
                                          </p:stCondLst>
                                        </p:cTn>
                                        <p:tgtEl>
                                          <p:spTgt spid="6"/>
                                        </p:tgtEl>
                                      </p:cBhvr>
                                      <p:to x="100000" y="80000"/>
                                    </p:animScale>
                                    <p:animScale>
                                      <p:cBhvr>
                                        <p:cTn id="46" dur="166" decel="50000">
                                          <p:stCondLst>
                                            <p:cond delay="1338"/>
                                          </p:stCondLst>
                                        </p:cTn>
                                        <p:tgtEl>
                                          <p:spTgt spid="6"/>
                                        </p:tgtEl>
                                      </p:cBhvr>
                                      <p:to x="100000" y="100000"/>
                                    </p:animScale>
                                    <p:animScale>
                                      <p:cBhvr>
                                        <p:cTn id="47" dur="26">
                                          <p:stCondLst>
                                            <p:cond delay="1642"/>
                                          </p:stCondLst>
                                        </p:cTn>
                                        <p:tgtEl>
                                          <p:spTgt spid="6"/>
                                        </p:tgtEl>
                                      </p:cBhvr>
                                      <p:to x="100000" y="90000"/>
                                    </p:animScale>
                                    <p:animScale>
                                      <p:cBhvr>
                                        <p:cTn id="48" dur="166" decel="50000">
                                          <p:stCondLst>
                                            <p:cond delay="1668"/>
                                          </p:stCondLst>
                                        </p:cTn>
                                        <p:tgtEl>
                                          <p:spTgt spid="6"/>
                                        </p:tgtEl>
                                      </p:cBhvr>
                                      <p:to x="100000" y="100000"/>
                                    </p:animScale>
                                    <p:animScale>
                                      <p:cBhvr>
                                        <p:cTn id="49" dur="26">
                                          <p:stCondLst>
                                            <p:cond delay="1808"/>
                                          </p:stCondLst>
                                        </p:cTn>
                                        <p:tgtEl>
                                          <p:spTgt spid="6"/>
                                        </p:tgtEl>
                                      </p:cBhvr>
                                      <p:to x="100000" y="95000"/>
                                    </p:animScale>
                                    <p:animScale>
                                      <p:cBhvr>
                                        <p:cTn id="50" dur="166" decel="50000">
                                          <p:stCondLst>
                                            <p:cond delay="1834"/>
                                          </p:stCondLst>
                                        </p:cTn>
                                        <p:tgtEl>
                                          <p:spTgt spid="6"/>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2" end="2"/>
                                            </p:txEl>
                                          </p:spTgt>
                                        </p:tgtEl>
                                        <p:attrNameLst>
                                          <p:attrName>style.visibility</p:attrName>
                                        </p:attrNameLst>
                                      </p:cBhvr>
                                      <p:to>
                                        <p:strVal val="visible"/>
                                      </p:to>
                                    </p:set>
                                    <p:anim calcmode="lin" valueType="num">
                                      <p:cBhvr additive="base">
                                        <p:cTn id="5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3" end="3"/>
                                            </p:txEl>
                                          </p:spTgt>
                                        </p:tgtEl>
                                        <p:attrNameLst>
                                          <p:attrName>style.visibility</p:attrName>
                                        </p:attrNameLst>
                                      </p:cBhvr>
                                      <p:to>
                                        <p:strVal val="visible"/>
                                      </p:to>
                                    </p:set>
                                    <p:anim calcmode="lin" valueType="num">
                                      <p:cBhvr additive="base">
                                        <p:cTn id="7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wipe(down)">
                                      <p:cBhvr>
                                        <p:cTn id="85" dur="580">
                                          <p:stCondLst>
                                            <p:cond delay="0"/>
                                          </p:stCondLst>
                                        </p:cTn>
                                        <p:tgtEl>
                                          <p:spTgt spid="8"/>
                                        </p:tgtEl>
                                      </p:cBhvr>
                                    </p:animEffect>
                                    <p:anim calcmode="lin" valueType="num">
                                      <p:cBhvr>
                                        <p:cTn id="8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91" dur="26">
                                          <p:stCondLst>
                                            <p:cond delay="650"/>
                                          </p:stCondLst>
                                        </p:cTn>
                                        <p:tgtEl>
                                          <p:spTgt spid="8"/>
                                        </p:tgtEl>
                                      </p:cBhvr>
                                      <p:to x="100000" y="60000"/>
                                    </p:animScale>
                                    <p:animScale>
                                      <p:cBhvr>
                                        <p:cTn id="92" dur="166" decel="50000">
                                          <p:stCondLst>
                                            <p:cond delay="676"/>
                                          </p:stCondLst>
                                        </p:cTn>
                                        <p:tgtEl>
                                          <p:spTgt spid="8"/>
                                        </p:tgtEl>
                                      </p:cBhvr>
                                      <p:to x="100000" y="100000"/>
                                    </p:animScale>
                                    <p:animScale>
                                      <p:cBhvr>
                                        <p:cTn id="93" dur="26">
                                          <p:stCondLst>
                                            <p:cond delay="1312"/>
                                          </p:stCondLst>
                                        </p:cTn>
                                        <p:tgtEl>
                                          <p:spTgt spid="8"/>
                                        </p:tgtEl>
                                      </p:cBhvr>
                                      <p:to x="100000" y="80000"/>
                                    </p:animScale>
                                    <p:animScale>
                                      <p:cBhvr>
                                        <p:cTn id="94" dur="166" decel="50000">
                                          <p:stCondLst>
                                            <p:cond delay="1338"/>
                                          </p:stCondLst>
                                        </p:cTn>
                                        <p:tgtEl>
                                          <p:spTgt spid="8"/>
                                        </p:tgtEl>
                                      </p:cBhvr>
                                      <p:to x="100000" y="100000"/>
                                    </p:animScale>
                                    <p:animScale>
                                      <p:cBhvr>
                                        <p:cTn id="95" dur="26">
                                          <p:stCondLst>
                                            <p:cond delay="1642"/>
                                          </p:stCondLst>
                                        </p:cTn>
                                        <p:tgtEl>
                                          <p:spTgt spid="8"/>
                                        </p:tgtEl>
                                      </p:cBhvr>
                                      <p:to x="100000" y="90000"/>
                                    </p:animScale>
                                    <p:animScale>
                                      <p:cBhvr>
                                        <p:cTn id="96" dur="166" decel="50000">
                                          <p:stCondLst>
                                            <p:cond delay="1668"/>
                                          </p:stCondLst>
                                        </p:cTn>
                                        <p:tgtEl>
                                          <p:spTgt spid="8"/>
                                        </p:tgtEl>
                                      </p:cBhvr>
                                      <p:to x="100000" y="100000"/>
                                    </p:animScale>
                                    <p:animScale>
                                      <p:cBhvr>
                                        <p:cTn id="97" dur="26">
                                          <p:stCondLst>
                                            <p:cond delay="1808"/>
                                          </p:stCondLst>
                                        </p:cTn>
                                        <p:tgtEl>
                                          <p:spTgt spid="8"/>
                                        </p:tgtEl>
                                      </p:cBhvr>
                                      <p:to x="100000" y="95000"/>
                                    </p:animScale>
                                    <p:animScale>
                                      <p:cBhvr>
                                        <p:cTn id="98" dur="166" decel="50000">
                                          <p:stCondLst>
                                            <p:cond delay="1834"/>
                                          </p:stCondLst>
                                        </p:cTn>
                                        <p:tgtEl>
                                          <p:spTgt spid="8"/>
                                        </p:tgtEl>
                                      </p:cBhvr>
                                      <p:to x="100000" y="100000"/>
                                    </p:animScale>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fade">
                                      <p:cBhvr>
                                        <p:cTn id="10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ázek 19"/>
          <p:cNvPicPr>
            <a:picLocks noChangeAspect="1"/>
          </p:cNvPicPr>
          <p:nvPr/>
        </p:nvPicPr>
        <p:blipFill rotWithShape="1">
          <a:blip r:embed="rId2" cstate="email">
            <a:extLst>
              <a:ext uri="{28A0092B-C50C-407E-A947-70E740481C1C}">
                <a14:useLocalDpi xmlns:a14="http://schemas.microsoft.com/office/drawing/2010/main"/>
              </a:ext>
            </a:extLst>
          </a:blip>
          <a:srcRect l="1256"/>
          <a:stretch/>
        </p:blipFill>
        <p:spPr>
          <a:xfrm rot="5400000">
            <a:off x="7034232" y="1350267"/>
            <a:ext cx="3960000" cy="5505278"/>
          </a:xfrm>
          <a:prstGeom prst="rect">
            <a:avLst/>
          </a:prstGeom>
        </p:spPr>
      </p:pic>
      <p:sp>
        <p:nvSpPr>
          <p:cNvPr id="2" name="Nadpis 1"/>
          <p:cNvSpPr>
            <a:spLocks noGrp="1"/>
          </p:cNvSpPr>
          <p:nvPr>
            <p:ph type="title"/>
          </p:nvPr>
        </p:nvSpPr>
        <p:spPr>
          <a:xfrm>
            <a:off x="1251273" y="365126"/>
            <a:ext cx="10515600" cy="760290"/>
          </a:xfrm>
        </p:spPr>
        <p:txBody>
          <a:bodyPr>
            <a:noAutofit/>
          </a:bodyPr>
          <a:lstStyle/>
          <a:p>
            <a:pPr algn="ctr"/>
            <a:r>
              <a:rPr lang="cs-CZ" sz="6000" b="1" dirty="0"/>
              <a:t>Vltava</a:t>
            </a:r>
          </a:p>
        </p:txBody>
      </p:sp>
      <p:sp>
        <p:nvSpPr>
          <p:cNvPr id="6" name="Zástupný symbol pro obsah 5"/>
          <p:cNvSpPr>
            <a:spLocks noGrp="1"/>
          </p:cNvSpPr>
          <p:nvPr>
            <p:ph idx="1"/>
          </p:nvPr>
        </p:nvSpPr>
        <p:spPr>
          <a:xfrm>
            <a:off x="289559" y="365128"/>
            <a:ext cx="4645998" cy="2037443"/>
          </a:xfrm>
        </p:spPr>
        <p:txBody>
          <a:bodyPr>
            <a:normAutofit fontScale="70000" lnSpcReduction="20000"/>
          </a:bodyPr>
          <a:lstStyle/>
          <a:p>
            <a:pPr marL="0" indent="0" algn="just">
              <a:lnSpc>
                <a:spcPct val="120000"/>
              </a:lnSpc>
              <a:spcBef>
                <a:spcPts val="0"/>
              </a:spcBef>
              <a:buNone/>
              <a:defRPr/>
            </a:pPr>
            <a:r>
              <a:rPr lang="cs-CZ" dirty="0">
                <a:latin typeface="Times New Roman" panose="02020603050405020304" pitchFamily="18" charset="0"/>
                <a:cs typeface="Times New Roman" panose="02020603050405020304" pitchFamily="18" charset="0"/>
              </a:rPr>
              <a:t>Pramení na </a:t>
            </a:r>
            <a:r>
              <a:rPr lang="cs-CZ" b="1" dirty="0">
                <a:latin typeface="Times New Roman" panose="02020603050405020304" pitchFamily="18" charset="0"/>
                <a:cs typeface="Times New Roman" panose="02020603050405020304" pitchFamily="18" charset="0"/>
              </a:rPr>
              <a:t>Šumavě. Protéká středními Čechami.</a:t>
            </a:r>
            <a:r>
              <a:rPr lang="cs-CZ" dirty="0">
                <a:latin typeface="Times New Roman" panose="02020603050405020304" pitchFamily="18" charset="0"/>
                <a:cs typeface="Times New Roman" panose="02020603050405020304" pitchFamily="18" charset="0"/>
              </a:rPr>
              <a:t> </a:t>
            </a:r>
          </a:p>
          <a:p>
            <a:pPr marL="0" indent="0" algn="just">
              <a:lnSpc>
                <a:spcPct val="120000"/>
              </a:lnSpc>
              <a:spcBef>
                <a:spcPts val="0"/>
              </a:spcBef>
              <a:buNone/>
              <a:defRPr/>
            </a:pPr>
            <a:r>
              <a:rPr lang="cs-CZ" dirty="0">
                <a:latin typeface="Times New Roman" panose="02020603050405020304" pitchFamily="18" charset="0"/>
                <a:cs typeface="Times New Roman" panose="02020603050405020304" pitchFamily="18" charset="0"/>
              </a:rPr>
              <a:t>U Mělníka se  vlévá do Labe, která odvádí vodu do </a:t>
            </a:r>
            <a:r>
              <a:rPr lang="cs-CZ" b="1" dirty="0">
                <a:latin typeface="Times New Roman" panose="02020603050405020304" pitchFamily="18" charset="0"/>
                <a:cs typeface="Times New Roman" panose="02020603050405020304" pitchFamily="18" charset="0"/>
              </a:rPr>
              <a:t>Severního moře</a:t>
            </a:r>
            <a:r>
              <a:rPr lang="cs-CZ" dirty="0">
                <a:latin typeface="Times New Roman" panose="02020603050405020304" pitchFamily="18" charset="0"/>
                <a:cs typeface="Times New Roman" panose="02020603050405020304" pitchFamily="18" charset="0"/>
              </a:rPr>
              <a:t>. </a:t>
            </a:r>
          </a:p>
          <a:p>
            <a:pPr marL="0" indent="0" algn="just">
              <a:lnSpc>
                <a:spcPct val="120000"/>
              </a:lnSpc>
              <a:spcBef>
                <a:spcPts val="0"/>
              </a:spcBef>
              <a:buNone/>
              <a:defRPr/>
            </a:pPr>
            <a:r>
              <a:rPr lang="cs-CZ" dirty="0">
                <a:latin typeface="Times New Roman" panose="02020603050405020304" pitchFamily="18" charset="0"/>
                <a:cs typeface="Times New Roman" panose="02020603050405020304" pitchFamily="18" charset="0"/>
              </a:rPr>
              <a:t>Vltava je naše nejdelší řeka, měří 440 km.</a:t>
            </a:r>
          </a:p>
          <a:p>
            <a:pPr marL="0" indent="0" algn="just">
              <a:buNone/>
            </a:pPr>
            <a:endParaRPr lang="cs-CZ" dirty="0"/>
          </a:p>
        </p:txBody>
      </p:sp>
      <p:sp>
        <p:nvSpPr>
          <p:cNvPr id="22" name="Obdélník 21"/>
          <p:cNvSpPr/>
          <p:nvPr/>
        </p:nvSpPr>
        <p:spPr>
          <a:xfrm>
            <a:off x="646955" y="3236176"/>
            <a:ext cx="1645920" cy="379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Pravé přítoky:</a:t>
            </a:r>
          </a:p>
        </p:txBody>
      </p:sp>
      <p:sp>
        <p:nvSpPr>
          <p:cNvPr id="26" name="Zaoblený obdélník 25"/>
          <p:cNvSpPr/>
          <p:nvPr/>
        </p:nvSpPr>
        <p:spPr>
          <a:xfrm>
            <a:off x="789966" y="3788478"/>
            <a:ext cx="1245742" cy="49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Malše</a:t>
            </a:r>
          </a:p>
        </p:txBody>
      </p:sp>
      <p:sp>
        <p:nvSpPr>
          <p:cNvPr id="32" name="Zaoblený obdélník 31"/>
          <p:cNvSpPr/>
          <p:nvPr/>
        </p:nvSpPr>
        <p:spPr>
          <a:xfrm>
            <a:off x="789966" y="4454934"/>
            <a:ext cx="1245742" cy="49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Lužnice</a:t>
            </a:r>
          </a:p>
        </p:txBody>
      </p:sp>
      <p:sp>
        <p:nvSpPr>
          <p:cNvPr id="35" name="Obdélník 34"/>
          <p:cNvSpPr/>
          <p:nvPr/>
        </p:nvSpPr>
        <p:spPr>
          <a:xfrm>
            <a:off x="7763672" y="6309305"/>
            <a:ext cx="3025470" cy="350865"/>
          </a:xfrm>
          <a:prstGeom prst="rect">
            <a:avLst/>
          </a:prstGeom>
        </p:spPr>
        <p:txBody>
          <a:bodyPr wrap="square">
            <a:spAutoFit/>
          </a:bodyPr>
          <a:lstStyle/>
          <a:p>
            <a:pPr>
              <a:lnSpc>
                <a:spcPct val="120000"/>
              </a:lnSpc>
              <a:spcBef>
                <a:spcPts val="0"/>
              </a:spcBef>
              <a:defRPr/>
            </a:pPr>
            <a:r>
              <a:rPr lang="cs-CZ" sz="1400" dirty="0">
                <a:latin typeface="Times New Roman" panose="02020603050405020304" pitchFamily="18" charset="0"/>
                <a:cs typeface="Times New Roman" panose="02020603050405020304" pitchFamily="18" charset="0"/>
              </a:rPr>
              <a:t>Šipky ukazují řeky od jejich pramene.</a:t>
            </a:r>
            <a:endParaRPr lang="cs-CZ" sz="1400" b="1" dirty="0">
              <a:latin typeface="Times New Roman" panose="02020603050405020304" pitchFamily="18" charset="0"/>
              <a:cs typeface="Times New Roman" panose="02020603050405020304" pitchFamily="18" charset="0"/>
            </a:endParaRPr>
          </a:p>
        </p:txBody>
      </p:sp>
      <p:sp>
        <p:nvSpPr>
          <p:cNvPr id="36" name="Obdélník 35"/>
          <p:cNvSpPr/>
          <p:nvPr/>
        </p:nvSpPr>
        <p:spPr>
          <a:xfrm>
            <a:off x="2624228" y="3236176"/>
            <a:ext cx="1645920" cy="379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Levé přítoky:</a:t>
            </a:r>
          </a:p>
        </p:txBody>
      </p:sp>
      <p:sp>
        <p:nvSpPr>
          <p:cNvPr id="38" name="Zaoblený obdélník 37"/>
          <p:cNvSpPr/>
          <p:nvPr/>
        </p:nvSpPr>
        <p:spPr>
          <a:xfrm>
            <a:off x="2839328" y="3788478"/>
            <a:ext cx="1245742" cy="49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Otava</a:t>
            </a:r>
          </a:p>
        </p:txBody>
      </p:sp>
      <p:sp>
        <p:nvSpPr>
          <p:cNvPr id="43" name="Zaoblený obdélník 42"/>
          <p:cNvSpPr/>
          <p:nvPr/>
        </p:nvSpPr>
        <p:spPr>
          <a:xfrm>
            <a:off x="2830785" y="4468561"/>
            <a:ext cx="1245742" cy="49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Berounka</a:t>
            </a:r>
          </a:p>
        </p:txBody>
      </p:sp>
      <p:pic>
        <p:nvPicPr>
          <p:cNvPr id="37" name="Obrázek 36" descr="IMG.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281382" y="355163"/>
            <a:ext cx="2485489" cy="1454863"/>
          </a:xfrm>
          <a:prstGeom prst="rect">
            <a:avLst/>
          </a:prstGeom>
          <a:ln>
            <a:noFill/>
          </a:ln>
          <a:effectLst>
            <a:outerShdw blurRad="292100" dist="139700" dir="2700000" algn="tl" rotWithShape="0">
              <a:srgbClr val="333333">
                <a:alpha val="65000"/>
              </a:srgbClr>
            </a:outerShdw>
          </a:effectLst>
        </p:spPr>
      </p:pic>
      <p:sp>
        <p:nvSpPr>
          <p:cNvPr id="41" name="Zaoblený obdélník 40"/>
          <p:cNvSpPr/>
          <p:nvPr/>
        </p:nvSpPr>
        <p:spPr>
          <a:xfrm>
            <a:off x="799220" y="5121390"/>
            <a:ext cx="1245742" cy="49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Sázava</a:t>
            </a:r>
          </a:p>
        </p:txBody>
      </p:sp>
      <p:pic>
        <p:nvPicPr>
          <p:cNvPr id="13" name="Obrázek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7009231" y="1407675"/>
            <a:ext cx="3960000" cy="5436182"/>
          </a:xfrm>
          <a:prstGeom prst="rect">
            <a:avLst/>
          </a:prstGeom>
        </p:spPr>
      </p:pic>
      <p:pic>
        <p:nvPicPr>
          <p:cNvPr id="12" name="Obrázek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7016588" y="1402982"/>
            <a:ext cx="3960000" cy="5436182"/>
          </a:xfrm>
          <a:prstGeom prst="rect">
            <a:avLst/>
          </a:prstGeom>
        </p:spPr>
      </p:pic>
      <p:pic>
        <p:nvPicPr>
          <p:cNvPr id="14" name="Obrázek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7021532" y="1401325"/>
            <a:ext cx="3960000" cy="5436182"/>
          </a:xfrm>
          <a:prstGeom prst="rect">
            <a:avLst/>
          </a:prstGeom>
        </p:spPr>
      </p:pic>
      <p:pic>
        <p:nvPicPr>
          <p:cNvPr id="15" name="Obrázek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7023945" y="1386085"/>
            <a:ext cx="3960000" cy="5436182"/>
          </a:xfrm>
          <a:prstGeom prst="rect">
            <a:avLst/>
          </a:prstGeom>
        </p:spPr>
      </p:pic>
      <p:pic>
        <p:nvPicPr>
          <p:cNvPr id="17" name="Obrázek 16"/>
          <p:cNvPicPr>
            <a:picLocks noChangeAspect="1"/>
          </p:cNvPicPr>
          <p:nvPr/>
        </p:nvPicPr>
        <p:blipFill rotWithShape="1">
          <a:blip r:embed="rId8" cstate="email">
            <a:extLst>
              <a:ext uri="{28A0092B-C50C-407E-A947-70E740481C1C}">
                <a14:useLocalDpi xmlns:a14="http://schemas.microsoft.com/office/drawing/2010/main"/>
              </a:ext>
            </a:extLst>
          </a:blip>
          <a:srcRect l="1022" t="809"/>
          <a:stretch/>
        </p:blipFill>
        <p:spPr>
          <a:xfrm rot="5400000">
            <a:off x="7094163" y="1343912"/>
            <a:ext cx="3919530" cy="5392225"/>
          </a:xfrm>
          <a:prstGeom prst="rect">
            <a:avLst/>
          </a:prstGeom>
        </p:spPr>
      </p:pic>
      <p:pic>
        <p:nvPicPr>
          <p:cNvPr id="18" name="Obrázek 1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a:off x="7039974" y="1381640"/>
            <a:ext cx="3960000" cy="5436182"/>
          </a:xfrm>
          <a:prstGeom prst="rect">
            <a:avLst/>
          </a:prstGeom>
        </p:spPr>
      </p:pic>
      <p:sp>
        <p:nvSpPr>
          <p:cNvPr id="62" name="Šipka doleva 61"/>
          <p:cNvSpPr/>
          <p:nvPr/>
        </p:nvSpPr>
        <p:spPr>
          <a:xfrm>
            <a:off x="8538881" y="5270187"/>
            <a:ext cx="680376" cy="3011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Malše</a:t>
            </a:r>
          </a:p>
        </p:txBody>
      </p:sp>
      <p:sp>
        <p:nvSpPr>
          <p:cNvPr id="63" name="Šipka doleva 62"/>
          <p:cNvSpPr/>
          <p:nvPr/>
        </p:nvSpPr>
        <p:spPr>
          <a:xfrm>
            <a:off x="8733789" y="4946171"/>
            <a:ext cx="680376" cy="3011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Lužnice</a:t>
            </a:r>
          </a:p>
        </p:txBody>
      </p:sp>
      <p:sp>
        <p:nvSpPr>
          <p:cNvPr id="64" name="Šipka doleva 63"/>
          <p:cNvSpPr/>
          <p:nvPr/>
        </p:nvSpPr>
        <p:spPr>
          <a:xfrm>
            <a:off x="9483089" y="3968271"/>
            <a:ext cx="680376" cy="3011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Sázava</a:t>
            </a:r>
          </a:p>
        </p:txBody>
      </p:sp>
      <p:sp>
        <p:nvSpPr>
          <p:cNvPr id="66" name="Šipka doprava 65"/>
          <p:cNvSpPr/>
          <p:nvPr/>
        </p:nvSpPr>
        <p:spPr>
          <a:xfrm rot="1686861">
            <a:off x="6805673" y="4308510"/>
            <a:ext cx="673317" cy="28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Otava</a:t>
            </a:r>
          </a:p>
        </p:txBody>
      </p:sp>
      <p:sp>
        <p:nvSpPr>
          <p:cNvPr id="56" name="Šipka doprava 55"/>
          <p:cNvSpPr/>
          <p:nvPr/>
        </p:nvSpPr>
        <p:spPr>
          <a:xfrm>
            <a:off x="7190670" y="4766943"/>
            <a:ext cx="469873" cy="27080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29" name="Obdélník 28"/>
          <p:cNvSpPr/>
          <p:nvPr/>
        </p:nvSpPr>
        <p:spPr>
          <a:xfrm>
            <a:off x="6301620" y="4631038"/>
            <a:ext cx="999136" cy="461665"/>
          </a:xfrm>
          <a:prstGeom prst="rect">
            <a:avLst/>
          </a:prstGeom>
        </p:spPr>
        <p:txBody>
          <a:bodyPr wrap="square">
            <a:spAutoFit/>
          </a:bodyPr>
          <a:lstStyle/>
          <a:p>
            <a:pPr>
              <a:lnSpc>
                <a:spcPct val="120000"/>
              </a:lnSpc>
              <a:spcBef>
                <a:spcPts val="0"/>
              </a:spcBef>
              <a:defRPr/>
            </a:pPr>
            <a:r>
              <a:rPr lang="cs-CZ" sz="2000" dirty="0">
                <a:latin typeface="Times New Roman" panose="02020603050405020304" pitchFamily="18" charset="0"/>
                <a:cs typeface="Times New Roman" panose="02020603050405020304" pitchFamily="18" charset="0"/>
              </a:rPr>
              <a:t>pramen</a:t>
            </a:r>
            <a:endParaRPr lang="cs-CZ" sz="2000" b="1" dirty="0">
              <a:latin typeface="Times New Roman" panose="02020603050405020304" pitchFamily="18" charset="0"/>
              <a:cs typeface="Times New Roman" panose="02020603050405020304" pitchFamily="18" charset="0"/>
            </a:endParaRPr>
          </a:p>
        </p:txBody>
      </p:sp>
      <p:sp>
        <p:nvSpPr>
          <p:cNvPr id="28" name="Obdélník 27"/>
          <p:cNvSpPr/>
          <p:nvPr/>
        </p:nvSpPr>
        <p:spPr>
          <a:xfrm rot="19131921">
            <a:off x="6074100" y="2378438"/>
            <a:ext cx="1475835" cy="424732"/>
          </a:xfrm>
          <a:prstGeom prst="rect">
            <a:avLst/>
          </a:prstGeom>
        </p:spPr>
        <p:txBody>
          <a:bodyPr wrap="square">
            <a:spAutoFit/>
          </a:bodyPr>
          <a:lstStyle/>
          <a:p>
            <a:pPr>
              <a:lnSpc>
                <a:spcPct val="120000"/>
              </a:lnSpc>
              <a:spcBef>
                <a:spcPts val="0"/>
              </a:spcBef>
              <a:defRPr/>
            </a:pPr>
            <a:r>
              <a:rPr lang="cs-CZ" dirty="0">
                <a:latin typeface="Times New Roman" panose="02020603050405020304" pitchFamily="18" charset="0"/>
                <a:cs typeface="Times New Roman" panose="02020603050405020304" pitchFamily="18" charset="0"/>
              </a:rPr>
              <a:t>Severní moře</a:t>
            </a:r>
            <a:endParaRPr lang="cs-CZ" b="1" dirty="0">
              <a:latin typeface="Times New Roman" panose="02020603050405020304" pitchFamily="18" charset="0"/>
              <a:cs typeface="Times New Roman" panose="02020603050405020304" pitchFamily="18" charset="0"/>
            </a:endParaRPr>
          </a:p>
        </p:txBody>
      </p:sp>
      <p:sp>
        <p:nvSpPr>
          <p:cNvPr id="67" name="Šipka doprava 66"/>
          <p:cNvSpPr/>
          <p:nvPr/>
        </p:nvSpPr>
        <p:spPr>
          <a:xfrm rot="1719949">
            <a:off x="6829554" y="3666443"/>
            <a:ext cx="774108" cy="28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Berounka</a:t>
            </a:r>
          </a:p>
        </p:txBody>
      </p:sp>
      <p:sp>
        <p:nvSpPr>
          <p:cNvPr id="19" name="Obdélníkový bublinový popisek 18"/>
          <p:cNvSpPr/>
          <p:nvPr/>
        </p:nvSpPr>
        <p:spPr>
          <a:xfrm>
            <a:off x="7185671" y="2292232"/>
            <a:ext cx="1013250" cy="1266427"/>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t>Berounka vzniká soutokem řek Úslava, Úhlava Radbuza a Mže</a:t>
            </a:r>
          </a:p>
        </p:txBody>
      </p:sp>
    </p:spTree>
    <p:extLst>
      <p:ext uri="{BB962C8B-B14F-4D97-AF65-F5344CB8AC3E}">
        <p14:creationId xmlns:p14="http://schemas.microsoft.com/office/powerpoint/2010/main" val="60630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down)">
                                      <p:cBhvr>
                                        <p:cTn id="33" dur="580">
                                          <p:stCondLst>
                                            <p:cond delay="0"/>
                                          </p:stCondLst>
                                        </p:cTn>
                                        <p:tgtEl>
                                          <p:spTgt spid="56"/>
                                        </p:tgtEl>
                                      </p:cBhvr>
                                    </p:animEffect>
                                    <p:anim calcmode="lin" valueType="num">
                                      <p:cBhvr>
                                        <p:cTn id="34"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39" dur="26">
                                          <p:stCondLst>
                                            <p:cond delay="650"/>
                                          </p:stCondLst>
                                        </p:cTn>
                                        <p:tgtEl>
                                          <p:spTgt spid="56"/>
                                        </p:tgtEl>
                                      </p:cBhvr>
                                      <p:to x="100000" y="60000"/>
                                    </p:animScale>
                                    <p:animScale>
                                      <p:cBhvr>
                                        <p:cTn id="40" dur="166" decel="50000">
                                          <p:stCondLst>
                                            <p:cond delay="676"/>
                                          </p:stCondLst>
                                        </p:cTn>
                                        <p:tgtEl>
                                          <p:spTgt spid="56"/>
                                        </p:tgtEl>
                                      </p:cBhvr>
                                      <p:to x="100000" y="100000"/>
                                    </p:animScale>
                                    <p:animScale>
                                      <p:cBhvr>
                                        <p:cTn id="41" dur="26">
                                          <p:stCondLst>
                                            <p:cond delay="1312"/>
                                          </p:stCondLst>
                                        </p:cTn>
                                        <p:tgtEl>
                                          <p:spTgt spid="56"/>
                                        </p:tgtEl>
                                      </p:cBhvr>
                                      <p:to x="100000" y="80000"/>
                                    </p:animScale>
                                    <p:animScale>
                                      <p:cBhvr>
                                        <p:cTn id="42" dur="166" decel="50000">
                                          <p:stCondLst>
                                            <p:cond delay="1338"/>
                                          </p:stCondLst>
                                        </p:cTn>
                                        <p:tgtEl>
                                          <p:spTgt spid="56"/>
                                        </p:tgtEl>
                                      </p:cBhvr>
                                      <p:to x="100000" y="100000"/>
                                    </p:animScale>
                                    <p:animScale>
                                      <p:cBhvr>
                                        <p:cTn id="43" dur="26">
                                          <p:stCondLst>
                                            <p:cond delay="1642"/>
                                          </p:stCondLst>
                                        </p:cTn>
                                        <p:tgtEl>
                                          <p:spTgt spid="56"/>
                                        </p:tgtEl>
                                      </p:cBhvr>
                                      <p:to x="100000" y="90000"/>
                                    </p:animScale>
                                    <p:animScale>
                                      <p:cBhvr>
                                        <p:cTn id="44" dur="166" decel="50000">
                                          <p:stCondLst>
                                            <p:cond delay="1668"/>
                                          </p:stCondLst>
                                        </p:cTn>
                                        <p:tgtEl>
                                          <p:spTgt spid="56"/>
                                        </p:tgtEl>
                                      </p:cBhvr>
                                      <p:to x="100000" y="100000"/>
                                    </p:animScale>
                                    <p:animScale>
                                      <p:cBhvr>
                                        <p:cTn id="45" dur="26">
                                          <p:stCondLst>
                                            <p:cond delay="1808"/>
                                          </p:stCondLst>
                                        </p:cTn>
                                        <p:tgtEl>
                                          <p:spTgt spid="56"/>
                                        </p:tgtEl>
                                      </p:cBhvr>
                                      <p:to x="100000" y="95000"/>
                                    </p:animScale>
                                    <p:animScale>
                                      <p:cBhvr>
                                        <p:cTn id="46" dur="166" decel="50000">
                                          <p:stCondLst>
                                            <p:cond delay="1834"/>
                                          </p:stCondLst>
                                        </p:cTn>
                                        <p:tgtEl>
                                          <p:spTgt spid="56"/>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grpId="0" nodeType="clickEffect">
                                  <p:stCondLst>
                                    <p:cond delay="0"/>
                                  </p:stCondLst>
                                  <p:childTnLst>
                                    <p:set>
                                      <p:cBhvr>
                                        <p:cTn id="75" dur="1" fill="hold">
                                          <p:stCondLst>
                                            <p:cond delay="0"/>
                                          </p:stCondLst>
                                        </p:cTn>
                                        <p:tgtEl>
                                          <p:spTgt spid="62"/>
                                        </p:tgtEl>
                                        <p:attrNameLst>
                                          <p:attrName>style.visibility</p:attrName>
                                        </p:attrNameLst>
                                      </p:cBhvr>
                                      <p:to>
                                        <p:strVal val="visible"/>
                                      </p:to>
                                    </p:set>
                                    <p:animEffect transition="in" filter="wipe(down)">
                                      <p:cBhvr>
                                        <p:cTn id="76" dur="580">
                                          <p:stCondLst>
                                            <p:cond delay="0"/>
                                          </p:stCondLst>
                                        </p:cTn>
                                        <p:tgtEl>
                                          <p:spTgt spid="62"/>
                                        </p:tgtEl>
                                      </p:cBhvr>
                                    </p:animEffect>
                                    <p:anim calcmode="lin" valueType="num">
                                      <p:cBhvr>
                                        <p:cTn id="77"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82" dur="26">
                                          <p:stCondLst>
                                            <p:cond delay="650"/>
                                          </p:stCondLst>
                                        </p:cTn>
                                        <p:tgtEl>
                                          <p:spTgt spid="62"/>
                                        </p:tgtEl>
                                      </p:cBhvr>
                                      <p:to x="100000" y="60000"/>
                                    </p:animScale>
                                    <p:animScale>
                                      <p:cBhvr>
                                        <p:cTn id="83" dur="166" decel="50000">
                                          <p:stCondLst>
                                            <p:cond delay="676"/>
                                          </p:stCondLst>
                                        </p:cTn>
                                        <p:tgtEl>
                                          <p:spTgt spid="62"/>
                                        </p:tgtEl>
                                      </p:cBhvr>
                                      <p:to x="100000" y="100000"/>
                                    </p:animScale>
                                    <p:animScale>
                                      <p:cBhvr>
                                        <p:cTn id="84" dur="26">
                                          <p:stCondLst>
                                            <p:cond delay="1312"/>
                                          </p:stCondLst>
                                        </p:cTn>
                                        <p:tgtEl>
                                          <p:spTgt spid="62"/>
                                        </p:tgtEl>
                                      </p:cBhvr>
                                      <p:to x="100000" y="80000"/>
                                    </p:animScale>
                                    <p:animScale>
                                      <p:cBhvr>
                                        <p:cTn id="85" dur="166" decel="50000">
                                          <p:stCondLst>
                                            <p:cond delay="1338"/>
                                          </p:stCondLst>
                                        </p:cTn>
                                        <p:tgtEl>
                                          <p:spTgt spid="62"/>
                                        </p:tgtEl>
                                      </p:cBhvr>
                                      <p:to x="100000" y="100000"/>
                                    </p:animScale>
                                    <p:animScale>
                                      <p:cBhvr>
                                        <p:cTn id="86" dur="26">
                                          <p:stCondLst>
                                            <p:cond delay="1642"/>
                                          </p:stCondLst>
                                        </p:cTn>
                                        <p:tgtEl>
                                          <p:spTgt spid="62"/>
                                        </p:tgtEl>
                                      </p:cBhvr>
                                      <p:to x="100000" y="90000"/>
                                    </p:animScale>
                                    <p:animScale>
                                      <p:cBhvr>
                                        <p:cTn id="87" dur="166" decel="50000">
                                          <p:stCondLst>
                                            <p:cond delay="1668"/>
                                          </p:stCondLst>
                                        </p:cTn>
                                        <p:tgtEl>
                                          <p:spTgt spid="62"/>
                                        </p:tgtEl>
                                      </p:cBhvr>
                                      <p:to x="100000" y="100000"/>
                                    </p:animScale>
                                    <p:animScale>
                                      <p:cBhvr>
                                        <p:cTn id="88" dur="26">
                                          <p:stCondLst>
                                            <p:cond delay="1808"/>
                                          </p:stCondLst>
                                        </p:cTn>
                                        <p:tgtEl>
                                          <p:spTgt spid="62"/>
                                        </p:tgtEl>
                                      </p:cBhvr>
                                      <p:to x="100000" y="95000"/>
                                    </p:animScale>
                                    <p:animScale>
                                      <p:cBhvr>
                                        <p:cTn id="89" dur="166" decel="50000">
                                          <p:stCondLst>
                                            <p:cond delay="1834"/>
                                          </p:stCondLst>
                                        </p:cTn>
                                        <p:tgtEl>
                                          <p:spTgt spid="62"/>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fade">
                                      <p:cBhvr>
                                        <p:cTn id="94" dur="500"/>
                                        <p:tgtEl>
                                          <p:spTgt spid="32"/>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childTnLst>
                                </p:cTn>
                              </p:par>
                            </p:childTnLst>
                          </p:cTn>
                        </p:par>
                      </p:childTnLst>
                    </p:cTn>
                  </p:par>
                  <p:par>
                    <p:cTn id="100" fill="hold">
                      <p:stCondLst>
                        <p:cond delay="indefinite"/>
                      </p:stCondLst>
                      <p:childTnLst>
                        <p:par>
                          <p:cTn id="101" fill="hold">
                            <p:stCondLst>
                              <p:cond delay="0"/>
                            </p:stCondLst>
                            <p:childTnLst>
                              <p:par>
                                <p:cTn id="102" presetID="26" presetClass="entr" presetSubtype="0" fill="hold" grpId="0" nodeType="click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wipe(down)">
                                      <p:cBhvr>
                                        <p:cTn id="104" dur="580">
                                          <p:stCondLst>
                                            <p:cond delay="0"/>
                                          </p:stCondLst>
                                        </p:cTn>
                                        <p:tgtEl>
                                          <p:spTgt spid="63"/>
                                        </p:tgtEl>
                                      </p:cBhvr>
                                    </p:animEffect>
                                    <p:anim calcmode="lin" valueType="num">
                                      <p:cBhvr>
                                        <p:cTn id="105"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110" dur="26">
                                          <p:stCondLst>
                                            <p:cond delay="650"/>
                                          </p:stCondLst>
                                        </p:cTn>
                                        <p:tgtEl>
                                          <p:spTgt spid="63"/>
                                        </p:tgtEl>
                                      </p:cBhvr>
                                      <p:to x="100000" y="60000"/>
                                    </p:animScale>
                                    <p:animScale>
                                      <p:cBhvr>
                                        <p:cTn id="111" dur="166" decel="50000">
                                          <p:stCondLst>
                                            <p:cond delay="676"/>
                                          </p:stCondLst>
                                        </p:cTn>
                                        <p:tgtEl>
                                          <p:spTgt spid="63"/>
                                        </p:tgtEl>
                                      </p:cBhvr>
                                      <p:to x="100000" y="100000"/>
                                    </p:animScale>
                                    <p:animScale>
                                      <p:cBhvr>
                                        <p:cTn id="112" dur="26">
                                          <p:stCondLst>
                                            <p:cond delay="1312"/>
                                          </p:stCondLst>
                                        </p:cTn>
                                        <p:tgtEl>
                                          <p:spTgt spid="63"/>
                                        </p:tgtEl>
                                      </p:cBhvr>
                                      <p:to x="100000" y="80000"/>
                                    </p:animScale>
                                    <p:animScale>
                                      <p:cBhvr>
                                        <p:cTn id="113" dur="166" decel="50000">
                                          <p:stCondLst>
                                            <p:cond delay="1338"/>
                                          </p:stCondLst>
                                        </p:cTn>
                                        <p:tgtEl>
                                          <p:spTgt spid="63"/>
                                        </p:tgtEl>
                                      </p:cBhvr>
                                      <p:to x="100000" y="100000"/>
                                    </p:animScale>
                                    <p:animScale>
                                      <p:cBhvr>
                                        <p:cTn id="114" dur="26">
                                          <p:stCondLst>
                                            <p:cond delay="1642"/>
                                          </p:stCondLst>
                                        </p:cTn>
                                        <p:tgtEl>
                                          <p:spTgt spid="63"/>
                                        </p:tgtEl>
                                      </p:cBhvr>
                                      <p:to x="100000" y="90000"/>
                                    </p:animScale>
                                    <p:animScale>
                                      <p:cBhvr>
                                        <p:cTn id="115" dur="166" decel="50000">
                                          <p:stCondLst>
                                            <p:cond delay="1668"/>
                                          </p:stCondLst>
                                        </p:cTn>
                                        <p:tgtEl>
                                          <p:spTgt spid="63"/>
                                        </p:tgtEl>
                                      </p:cBhvr>
                                      <p:to x="100000" y="100000"/>
                                    </p:animScale>
                                    <p:animScale>
                                      <p:cBhvr>
                                        <p:cTn id="116" dur="26">
                                          <p:stCondLst>
                                            <p:cond delay="1808"/>
                                          </p:stCondLst>
                                        </p:cTn>
                                        <p:tgtEl>
                                          <p:spTgt spid="63"/>
                                        </p:tgtEl>
                                      </p:cBhvr>
                                      <p:to x="100000" y="95000"/>
                                    </p:animScale>
                                    <p:animScale>
                                      <p:cBhvr>
                                        <p:cTn id="117" dur="166" decel="50000">
                                          <p:stCondLst>
                                            <p:cond delay="1834"/>
                                          </p:stCondLst>
                                        </p:cTn>
                                        <p:tgtEl>
                                          <p:spTgt spid="63"/>
                                        </p:tgtEl>
                                      </p:cBhvr>
                                      <p:to x="100000" y="100000"/>
                                    </p:animScale>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fade">
                                      <p:cBhvr>
                                        <p:cTn id="122" dur="500"/>
                                        <p:tgtEl>
                                          <p:spTgt spid="41"/>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15"/>
                                        </p:tgtEl>
                                        <p:attrNameLst>
                                          <p:attrName>style.visibility</p:attrName>
                                        </p:attrNameLst>
                                      </p:cBhvr>
                                      <p:to>
                                        <p:strVal val="visible"/>
                                      </p:to>
                                    </p:set>
                                    <p:animEffect transition="in" filter="fade">
                                      <p:cBhvr>
                                        <p:cTn id="127" dur="1000"/>
                                        <p:tgtEl>
                                          <p:spTgt spid="15"/>
                                        </p:tgtEl>
                                      </p:cBhvr>
                                    </p:animEffect>
                                  </p:childTnLst>
                                </p:cTn>
                              </p:par>
                            </p:childTnLst>
                          </p:cTn>
                        </p:par>
                      </p:childTnLst>
                    </p:cTn>
                  </p:par>
                  <p:par>
                    <p:cTn id="128" fill="hold">
                      <p:stCondLst>
                        <p:cond delay="indefinite"/>
                      </p:stCondLst>
                      <p:childTnLst>
                        <p:par>
                          <p:cTn id="129" fill="hold">
                            <p:stCondLst>
                              <p:cond delay="0"/>
                            </p:stCondLst>
                            <p:childTnLst>
                              <p:par>
                                <p:cTn id="130" presetID="26" presetClass="entr" presetSubtype="0" fill="hold" grpId="0" nodeType="clickEffect">
                                  <p:stCondLst>
                                    <p:cond delay="0"/>
                                  </p:stCondLst>
                                  <p:childTnLst>
                                    <p:set>
                                      <p:cBhvr>
                                        <p:cTn id="131" dur="1" fill="hold">
                                          <p:stCondLst>
                                            <p:cond delay="0"/>
                                          </p:stCondLst>
                                        </p:cTn>
                                        <p:tgtEl>
                                          <p:spTgt spid="64"/>
                                        </p:tgtEl>
                                        <p:attrNameLst>
                                          <p:attrName>style.visibility</p:attrName>
                                        </p:attrNameLst>
                                      </p:cBhvr>
                                      <p:to>
                                        <p:strVal val="visible"/>
                                      </p:to>
                                    </p:set>
                                    <p:animEffect transition="in" filter="wipe(down)">
                                      <p:cBhvr>
                                        <p:cTn id="132" dur="580">
                                          <p:stCondLst>
                                            <p:cond delay="0"/>
                                          </p:stCondLst>
                                        </p:cTn>
                                        <p:tgtEl>
                                          <p:spTgt spid="64"/>
                                        </p:tgtEl>
                                      </p:cBhvr>
                                    </p:animEffect>
                                    <p:anim calcmode="lin" valueType="num">
                                      <p:cBhvr>
                                        <p:cTn id="133"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134"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135"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136"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137"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138" dur="26">
                                          <p:stCondLst>
                                            <p:cond delay="650"/>
                                          </p:stCondLst>
                                        </p:cTn>
                                        <p:tgtEl>
                                          <p:spTgt spid="64"/>
                                        </p:tgtEl>
                                      </p:cBhvr>
                                      <p:to x="100000" y="60000"/>
                                    </p:animScale>
                                    <p:animScale>
                                      <p:cBhvr>
                                        <p:cTn id="139" dur="166" decel="50000">
                                          <p:stCondLst>
                                            <p:cond delay="676"/>
                                          </p:stCondLst>
                                        </p:cTn>
                                        <p:tgtEl>
                                          <p:spTgt spid="64"/>
                                        </p:tgtEl>
                                      </p:cBhvr>
                                      <p:to x="100000" y="100000"/>
                                    </p:animScale>
                                    <p:animScale>
                                      <p:cBhvr>
                                        <p:cTn id="140" dur="26">
                                          <p:stCondLst>
                                            <p:cond delay="1312"/>
                                          </p:stCondLst>
                                        </p:cTn>
                                        <p:tgtEl>
                                          <p:spTgt spid="64"/>
                                        </p:tgtEl>
                                      </p:cBhvr>
                                      <p:to x="100000" y="80000"/>
                                    </p:animScale>
                                    <p:animScale>
                                      <p:cBhvr>
                                        <p:cTn id="141" dur="166" decel="50000">
                                          <p:stCondLst>
                                            <p:cond delay="1338"/>
                                          </p:stCondLst>
                                        </p:cTn>
                                        <p:tgtEl>
                                          <p:spTgt spid="64"/>
                                        </p:tgtEl>
                                      </p:cBhvr>
                                      <p:to x="100000" y="100000"/>
                                    </p:animScale>
                                    <p:animScale>
                                      <p:cBhvr>
                                        <p:cTn id="142" dur="26">
                                          <p:stCondLst>
                                            <p:cond delay="1642"/>
                                          </p:stCondLst>
                                        </p:cTn>
                                        <p:tgtEl>
                                          <p:spTgt spid="64"/>
                                        </p:tgtEl>
                                      </p:cBhvr>
                                      <p:to x="100000" y="90000"/>
                                    </p:animScale>
                                    <p:animScale>
                                      <p:cBhvr>
                                        <p:cTn id="143" dur="166" decel="50000">
                                          <p:stCondLst>
                                            <p:cond delay="1668"/>
                                          </p:stCondLst>
                                        </p:cTn>
                                        <p:tgtEl>
                                          <p:spTgt spid="64"/>
                                        </p:tgtEl>
                                      </p:cBhvr>
                                      <p:to x="100000" y="100000"/>
                                    </p:animScale>
                                    <p:animScale>
                                      <p:cBhvr>
                                        <p:cTn id="144" dur="26">
                                          <p:stCondLst>
                                            <p:cond delay="1808"/>
                                          </p:stCondLst>
                                        </p:cTn>
                                        <p:tgtEl>
                                          <p:spTgt spid="64"/>
                                        </p:tgtEl>
                                      </p:cBhvr>
                                      <p:to x="100000" y="95000"/>
                                    </p:animScale>
                                    <p:animScale>
                                      <p:cBhvr>
                                        <p:cTn id="145" dur="166" decel="50000">
                                          <p:stCondLst>
                                            <p:cond delay="1834"/>
                                          </p:stCondLst>
                                        </p:cTn>
                                        <p:tgtEl>
                                          <p:spTgt spid="64"/>
                                        </p:tgtEl>
                                      </p:cBhvr>
                                      <p:to x="100000" y="100000"/>
                                    </p:animScale>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36"/>
                                        </p:tgtEl>
                                        <p:attrNameLst>
                                          <p:attrName>style.visibility</p:attrName>
                                        </p:attrNameLst>
                                      </p:cBhvr>
                                      <p:to>
                                        <p:strVal val="visible"/>
                                      </p:to>
                                    </p:set>
                                    <p:animEffect transition="in" filter="fade">
                                      <p:cBhvr>
                                        <p:cTn id="150" dur="500"/>
                                        <p:tgtEl>
                                          <p:spTgt spid="36"/>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38"/>
                                        </p:tgtEl>
                                        <p:attrNameLst>
                                          <p:attrName>style.visibility</p:attrName>
                                        </p:attrNameLst>
                                      </p:cBhvr>
                                      <p:to>
                                        <p:strVal val="visible"/>
                                      </p:to>
                                    </p:set>
                                    <p:animEffect transition="in" filter="fade">
                                      <p:cBhvr>
                                        <p:cTn id="155" dur="500"/>
                                        <p:tgtEl>
                                          <p:spTgt spid="38"/>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nodeType="clickEffect">
                                  <p:stCondLst>
                                    <p:cond delay="0"/>
                                  </p:stCondLst>
                                  <p:childTnLst>
                                    <p:set>
                                      <p:cBhvr>
                                        <p:cTn id="159" dur="1" fill="hold">
                                          <p:stCondLst>
                                            <p:cond delay="0"/>
                                          </p:stCondLst>
                                        </p:cTn>
                                        <p:tgtEl>
                                          <p:spTgt spid="17"/>
                                        </p:tgtEl>
                                        <p:attrNameLst>
                                          <p:attrName>style.visibility</p:attrName>
                                        </p:attrNameLst>
                                      </p:cBhvr>
                                      <p:to>
                                        <p:strVal val="visible"/>
                                      </p:to>
                                    </p:set>
                                    <p:animEffect transition="in" filter="fade">
                                      <p:cBhvr>
                                        <p:cTn id="160" dur="1000"/>
                                        <p:tgtEl>
                                          <p:spTgt spid="17"/>
                                        </p:tgtEl>
                                      </p:cBhvr>
                                    </p:animEffect>
                                  </p:childTnLst>
                                </p:cTn>
                              </p:par>
                            </p:childTnLst>
                          </p:cTn>
                        </p:par>
                      </p:childTnLst>
                    </p:cTn>
                  </p:par>
                  <p:par>
                    <p:cTn id="161" fill="hold">
                      <p:stCondLst>
                        <p:cond delay="indefinite"/>
                      </p:stCondLst>
                      <p:childTnLst>
                        <p:par>
                          <p:cTn id="162" fill="hold">
                            <p:stCondLst>
                              <p:cond delay="0"/>
                            </p:stCondLst>
                            <p:childTnLst>
                              <p:par>
                                <p:cTn id="163" presetID="26" presetClass="entr" presetSubtype="0" fill="hold" grpId="0" nodeType="clickEffect">
                                  <p:stCondLst>
                                    <p:cond delay="0"/>
                                  </p:stCondLst>
                                  <p:childTnLst>
                                    <p:set>
                                      <p:cBhvr>
                                        <p:cTn id="164" dur="1" fill="hold">
                                          <p:stCondLst>
                                            <p:cond delay="0"/>
                                          </p:stCondLst>
                                        </p:cTn>
                                        <p:tgtEl>
                                          <p:spTgt spid="66"/>
                                        </p:tgtEl>
                                        <p:attrNameLst>
                                          <p:attrName>style.visibility</p:attrName>
                                        </p:attrNameLst>
                                      </p:cBhvr>
                                      <p:to>
                                        <p:strVal val="visible"/>
                                      </p:to>
                                    </p:set>
                                    <p:animEffect transition="in" filter="wipe(down)">
                                      <p:cBhvr>
                                        <p:cTn id="165" dur="580">
                                          <p:stCondLst>
                                            <p:cond delay="0"/>
                                          </p:stCondLst>
                                        </p:cTn>
                                        <p:tgtEl>
                                          <p:spTgt spid="66"/>
                                        </p:tgtEl>
                                      </p:cBhvr>
                                    </p:animEffect>
                                    <p:anim calcmode="lin" valueType="num">
                                      <p:cBhvr>
                                        <p:cTn id="16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171" dur="26">
                                          <p:stCondLst>
                                            <p:cond delay="650"/>
                                          </p:stCondLst>
                                        </p:cTn>
                                        <p:tgtEl>
                                          <p:spTgt spid="66"/>
                                        </p:tgtEl>
                                      </p:cBhvr>
                                      <p:to x="100000" y="60000"/>
                                    </p:animScale>
                                    <p:animScale>
                                      <p:cBhvr>
                                        <p:cTn id="172" dur="166" decel="50000">
                                          <p:stCondLst>
                                            <p:cond delay="676"/>
                                          </p:stCondLst>
                                        </p:cTn>
                                        <p:tgtEl>
                                          <p:spTgt spid="66"/>
                                        </p:tgtEl>
                                      </p:cBhvr>
                                      <p:to x="100000" y="100000"/>
                                    </p:animScale>
                                    <p:animScale>
                                      <p:cBhvr>
                                        <p:cTn id="173" dur="26">
                                          <p:stCondLst>
                                            <p:cond delay="1312"/>
                                          </p:stCondLst>
                                        </p:cTn>
                                        <p:tgtEl>
                                          <p:spTgt spid="66"/>
                                        </p:tgtEl>
                                      </p:cBhvr>
                                      <p:to x="100000" y="80000"/>
                                    </p:animScale>
                                    <p:animScale>
                                      <p:cBhvr>
                                        <p:cTn id="174" dur="166" decel="50000">
                                          <p:stCondLst>
                                            <p:cond delay="1338"/>
                                          </p:stCondLst>
                                        </p:cTn>
                                        <p:tgtEl>
                                          <p:spTgt spid="66"/>
                                        </p:tgtEl>
                                      </p:cBhvr>
                                      <p:to x="100000" y="100000"/>
                                    </p:animScale>
                                    <p:animScale>
                                      <p:cBhvr>
                                        <p:cTn id="175" dur="26">
                                          <p:stCondLst>
                                            <p:cond delay="1642"/>
                                          </p:stCondLst>
                                        </p:cTn>
                                        <p:tgtEl>
                                          <p:spTgt spid="66"/>
                                        </p:tgtEl>
                                      </p:cBhvr>
                                      <p:to x="100000" y="90000"/>
                                    </p:animScale>
                                    <p:animScale>
                                      <p:cBhvr>
                                        <p:cTn id="176" dur="166" decel="50000">
                                          <p:stCondLst>
                                            <p:cond delay="1668"/>
                                          </p:stCondLst>
                                        </p:cTn>
                                        <p:tgtEl>
                                          <p:spTgt spid="66"/>
                                        </p:tgtEl>
                                      </p:cBhvr>
                                      <p:to x="100000" y="100000"/>
                                    </p:animScale>
                                    <p:animScale>
                                      <p:cBhvr>
                                        <p:cTn id="177" dur="26">
                                          <p:stCondLst>
                                            <p:cond delay="1808"/>
                                          </p:stCondLst>
                                        </p:cTn>
                                        <p:tgtEl>
                                          <p:spTgt spid="66"/>
                                        </p:tgtEl>
                                      </p:cBhvr>
                                      <p:to x="100000" y="95000"/>
                                    </p:animScale>
                                    <p:animScale>
                                      <p:cBhvr>
                                        <p:cTn id="178" dur="166" decel="50000">
                                          <p:stCondLst>
                                            <p:cond delay="1834"/>
                                          </p:stCondLst>
                                        </p:cTn>
                                        <p:tgtEl>
                                          <p:spTgt spid="66"/>
                                        </p:tgtEl>
                                      </p:cBhvr>
                                      <p:to x="100000" y="100000"/>
                                    </p:animScale>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43"/>
                                        </p:tgtEl>
                                        <p:attrNameLst>
                                          <p:attrName>style.visibility</p:attrName>
                                        </p:attrNameLst>
                                      </p:cBhvr>
                                      <p:to>
                                        <p:strVal val="visible"/>
                                      </p:to>
                                    </p:set>
                                    <p:animEffect transition="in" filter="fade">
                                      <p:cBhvr>
                                        <p:cTn id="183" dur="500"/>
                                        <p:tgtEl>
                                          <p:spTgt spid="43"/>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nodeType="clickEffect">
                                  <p:stCondLst>
                                    <p:cond delay="0"/>
                                  </p:stCondLst>
                                  <p:childTnLst>
                                    <p:set>
                                      <p:cBhvr>
                                        <p:cTn id="187" dur="1" fill="hold">
                                          <p:stCondLst>
                                            <p:cond delay="0"/>
                                          </p:stCondLst>
                                        </p:cTn>
                                        <p:tgtEl>
                                          <p:spTgt spid="18"/>
                                        </p:tgtEl>
                                        <p:attrNameLst>
                                          <p:attrName>style.visibility</p:attrName>
                                        </p:attrNameLst>
                                      </p:cBhvr>
                                      <p:to>
                                        <p:strVal val="visible"/>
                                      </p:to>
                                    </p:set>
                                    <p:animEffect transition="in" filter="fade">
                                      <p:cBhvr>
                                        <p:cTn id="188" dur="1000"/>
                                        <p:tgtEl>
                                          <p:spTgt spid="18"/>
                                        </p:tgtEl>
                                      </p:cBhvr>
                                    </p:animEffect>
                                  </p:childTnLst>
                                </p:cTn>
                              </p:par>
                            </p:childTnLst>
                          </p:cTn>
                        </p:par>
                      </p:childTnLst>
                    </p:cTn>
                  </p:par>
                  <p:par>
                    <p:cTn id="189" fill="hold">
                      <p:stCondLst>
                        <p:cond delay="indefinite"/>
                      </p:stCondLst>
                      <p:childTnLst>
                        <p:par>
                          <p:cTn id="190" fill="hold">
                            <p:stCondLst>
                              <p:cond delay="0"/>
                            </p:stCondLst>
                            <p:childTnLst>
                              <p:par>
                                <p:cTn id="191" presetID="26" presetClass="entr" presetSubtype="0" fill="hold" grpId="0" nodeType="clickEffect">
                                  <p:stCondLst>
                                    <p:cond delay="0"/>
                                  </p:stCondLst>
                                  <p:childTnLst>
                                    <p:set>
                                      <p:cBhvr>
                                        <p:cTn id="192" dur="1" fill="hold">
                                          <p:stCondLst>
                                            <p:cond delay="0"/>
                                          </p:stCondLst>
                                        </p:cTn>
                                        <p:tgtEl>
                                          <p:spTgt spid="67"/>
                                        </p:tgtEl>
                                        <p:attrNameLst>
                                          <p:attrName>style.visibility</p:attrName>
                                        </p:attrNameLst>
                                      </p:cBhvr>
                                      <p:to>
                                        <p:strVal val="visible"/>
                                      </p:to>
                                    </p:set>
                                    <p:animEffect transition="in" filter="wipe(down)">
                                      <p:cBhvr>
                                        <p:cTn id="193" dur="580">
                                          <p:stCondLst>
                                            <p:cond delay="0"/>
                                          </p:stCondLst>
                                        </p:cTn>
                                        <p:tgtEl>
                                          <p:spTgt spid="67"/>
                                        </p:tgtEl>
                                      </p:cBhvr>
                                    </p:animEffect>
                                    <p:anim calcmode="lin" valueType="num">
                                      <p:cBhvr>
                                        <p:cTn id="194" dur="1822" tmFilter="0,0; 0.14,0.36; 0.43,0.73; 0.71,0.91; 1.0,1.0">
                                          <p:stCondLst>
                                            <p:cond delay="0"/>
                                          </p:stCondLst>
                                        </p:cTn>
                                        <p:tgtEl>
                                          <p:spTgt spid="67"/>
                                        </p:tgtEl>
                                        <p:attrNameLst>
                                          <p:attrName>ppt_x</p:attrName>
                                        </p:attrNameLst>
                                      </p:cBhvr>
                                      <p:tavLst>
                                        <p:tav tm="0">
                                          <p:val>
                                            <p:strVal val="#ppt_x-0.25"/>
                                          </p:val>
                                        </p:tav>
                                        <p:tav tm="100000">
                                          <p:val>
                                            <p:strVal val="#ppt_x"/>
                                          </p:val>
                                        </p:tav>
                                      </p:tavLst>
                                    </p:anim>
                                    <p:anim calcmode="lin" valueType="num">
                                      <p:cBhvr>
                                        <p:cTn id="195" dur="664" tmFilter="0.0,0.0; 0.25,0.07; 0.50,0.2; 0.75,0.467; 1.0,1.0">
                                          <p:stCondLst>
                                            <p:cond delay="0"/>
                                          </p:stCondLst>
                                        </p:cTn>
                                        <p:tgtEl>
                                          <p:spTgt spid="67"/>
                                        </p:tgtEl>
                                        <p:attrNameLst>
                                          <p:attrName>ppt_y</p:attrName>
                                        </p:attrNameLst>
                                      </p:cBhvr>
                                      <p:tavLst>
                                        <p:tav tm="0" fmla="#ppt_y-sin(pi*$)/3">
                                          <p:val>
                                            <p:fltVal val="0.5"/>
                                          </p:val>
                                        </p:tav>
                                        <p:tav tm="100000">
                                          <p:val>
                                            <p:fltVal val="1"/>
                                          </p:val>
                                        </p:tav>
                                      </p:tavLst>
                                    </p:anim>
                                    <p:anim calcmode="lin" valueType="num">
                                      <p:cBhvr>
                                        <p:cTn id="196" dur="664" tmFilter="0, 0; 0.125,0.2665; 0.25,0.4; 0.375,0.465; 0.5,0.5;  0.625,0.535; 0.75,0.6; 0.875,0.7335; 1,1">
                                          <p:stCondLst>
                                            <p:cond delay="664"/>
                                          </p:stCondLst>
                                        </p:cTn>
                                        <p:tgtEl>
                                          <p:spTgt spid="67"/>
                                        </p:tgtEl>
                                        <p:attrNameLst>
                                          <p:attrName>ppt_y</p:attrName>
                                        </p:attrNameLst>
                                      </p:cBhvr>
                                      <p:tavLst>
                                        <p:tav tm="0" fmla="#ppt_y-sin(pi*$)/9">
                                          <p:val>
                                            <p:fltVal val="0"/>
                                          </p:val>
                                        </p:tav>
                                        <p:tav tm="100000">
                                          <p:val>
                                            <p:fltVal val="1"/>
                                          </p:val>
                                        </p:tav>
                                      </p:tavLst>
                                    </p:anim>
                                    <p:anim calcmode="lin" valueType="num">
                                      <p:cBhvr>
                                        <p:cTn id="197" dur="332" tmFilter="0, 0; 0.125,0.2665; 0.25,0.4; 0.375,0.465; 0.5,0.5;  0.625,0.535; 0.75,0.6; 0.875,0.7335; 1,1">
                                          <p:stCondLst>
                                            <p:cond delay="1324"/>
                                          </p:stCondLst>
                                        </p:cTn>
                                        <p:tgtEl>
                                          <p:spTgt spid="67"/>
                                        </p:tgtEl>
                                        <p:attrNameLst>
                                          <p:attrName>ppt_y</p:attrName>
                                        </p:attrNameLst>
                                      </p:cBhvr>
                                      <p:tavLst>
                                        <p:tav tm="0" fmla="#ppt_y-sin(pi*$)/27">
                                          <p:val>
                                            <p:fltVal val="0"/>
                                          </p:val>
                                        </p:tav>
                                        <p:tav tm="100000">
                                          <p:val>
                                            <p:fltVal val="1"/>
                                          </p:val>
                                        </p:tav>
                                      </p:tavLst>
                                    </p:anim>
                                    <p:anim calcmode="lin" valueType="num">
                                      <p:cBhvr>
                                        <p:cTn id="198" dur="164" tmFilter="0, 0; 0.125,0.2665; 0.25,0.4; 0.375,0.465; 0.5,0.5;  0.625,0.535; 0.75,0.6; 0.875,0.7335; 1,1">
                                          <p:stCondLst>
                                            <p:cond delay="1656"/>
                                          </p:stCondLst>
                                        </p:cTn>
                                        <p:tgtEl>
                                          <p:spTgt spid="67"/>
                                        </p:tgtEl>
                                        <p:attrNameLst>
                                          <p:attrName>ppt_y</p:attrName>
                                        </p:attrNameLst>
                                      </p:cBhvr>
                                      <p:tavLst>
                                        <p:tav tm="0" fmla="#ppt_y-sin(pi*$)/81">
                                          <p:val>
                                            <p:fltVal val="0"/>
                                          </p:val>
                                        </p:tav>
                                        <p:tav tm="100000">
                                          <p:val>
                                            <p:fltVal val="1"/>
                                          </p:val>
                                        </p:tav>
                                      </p:tavLst>
                                    </p:anim>
                                    <p:animScale>
                                      <p:cBhvr>
                                        <p:cTn id="199" dur="26">
                                          <p:stCondLst>
                                            <p:cond delay="650"/>
                                          </p:stCondLst>
                                        </p:cTn>
                                        <p:tgtEl>
                                          <p:spTgt spid="67"/>
                                        </p:tgtEl>
                                      </p:cBhvr>
                                      <p:to x="100000" y="60000"/>
                                    </p:animScale>
                                    <p:animScale>
                                      <p:cBhvr>
                                        <p:cTn id="200" dur="166" decel="50000">
                                          <p:stCondLst>
                                            <p:cond delay="676"/>
                                          </p:stCondLst>
                                        </p:cTn>
                                        <p:tgtEl>
                                          <p:spTgt spid="67"/>
                                        </p:tgtEl>
                                      </p:cBhvr>
                                      <p:to x="100000" y="100000"/>
                                    </p:animScale>
                                    <p:animScale>
                                      <p:cBhvr>
                                        <p:cTn id="201" dur="26">
                                          <p:stCondLst>
                                            <p:cond delay="1312"/>
                                          </p:stCondLst>
                                        </p:cTn>
                                        <p:tgtEl>
                                          <p:spTgt spid="67"/>
                                        </p:tgtEl>
                                      </p:cBhvr>
                                      <p:to x="100000" y="80000"/>
                                    </p:animScale>
                                    <p:animScale>
                                      <p:cBhvr>
                                        <p:cTn id="202" dur="166" decel="50000">
                                          <p:stCondLst>
                                            <p:cond delay="1338"/>
                                          </p:stCondLst>
                                        </p:cTn>
                                        <p:tgtEl>
                                          <p:spTgt spid="67"/>
                                        </p:tgtEl>
                                      </p:cBhvr>
                                      <p:to x="100000" y="100000"/>
                                    </p:animScale>
                                    <p:animScale>
                                      <p:cBhvr>
                                        <p:cTn id="203" dur="26">
                                          <p:stCondLst>
                                            <p:cond delay="1642"/>
                                          </p:stCondLst>
                                        </p:cTn>
                                        <p:tgtEl>
                                          <p:spTgt spid="67"/>
                                        </p:tgtEl>
                                      </p:cBhvr>
                                      <p:to x="100000" y="90000"/>
                                    </p:animScale>
                                    <p:animScale>
                                      <p:cBhvr>
                                        <p:cTn id="204" dur="166" decel="50000">
                                          <p:stCondLst>
                                            <p:cond delay="1668"/>
                                          </p:stCondLst>
                                        </p:cTn>
                                        <p:tgtEl>
                                          <p:spTgt spid="67"/>
                                        </p:tgtEl>
                                      </p:cBhvr>
                                      <p:to x="100000" y="100000"/>
                                    </p:animScale>
                                    <p:animScale>
                                      <p:cBhvr>
                                        <p:cTn id="205" dur="26">
                                          <p:stCondLst>
                                            <p:cond delay="1808"/>
                                          </p:stCondLst>
                                        </p:cTn>
                                        <p:tgtEl>
                                          <p:spTgt spid="67"/>
                                        </p:tgtEl>
                                      </p:cBhvr>
                                      <p:to x="100000" y="95000"/>
                                    </p:animScale>
                                    <p:animScale>
                                      <p:cBhvr>
                                        <p:cTn id="206" dur="166" decel="50000">
                                          <p:stCondLst>
                                            <p:cond delay="1834"/>
                                          </p:stCondLst>
                                        </p:cTn>
                                        <p:tgtEl>
                                          <p:spTgt spid="67"/>
                                        </p:tgtEl>
                                      </p:cBhvr>
                                      <p:to x="100000" y="100000"/>
                                    </p:animScale>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grpId="0" nodeType="clickEffect">
                                  <p:stCondLst>
                                    <p:cond delay="0"/>
                                  </p:stCondLst>
                                  <p:childTnLst>
                                    <p:set>
                                      <p:cBhvr>
                                        <p:cTn id="210" dur="1" fill="hold">
                                          <p:stCondLst>
                                            <p:cond delay="0"/>
                                          </p:stCondLst>
                                        </p:cTn>
                                        <p:tgtEl>
                                          <p:spTgt spid="19"/>
                                        </p:tgtEl>
                                        <p:attrNameLst>
                                          <p:attrName>style.visibility</p:attrName>
                                        </p:attrNameLst>
                                      </p:cBhvr>
                                      <p:to>
                                        <p:strVal val="visible"/>
                                      </p:to>
                                    </p:set>
                                    <p:animEffect transition="in" filter="fade">
                                      <p:cBhvr>
                                        <p:cTn id="2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2" grpId="0" animBg="1"/>
      <p:bldP spid="26" grpId="0" animBg="1"/>
      <p:bldP spid="32" grpId="0" animBg="1"/>
      <p:bldP spid="36" grpId="0" animBg="1"/>
      <p:bldP spid="38" grpId="0" animBg="1"/>
      <p:bldP spid="43" grpId="0" animBg="1"/>
      <p:bldP spid="41" grpId="0" animBg="1"/>
      <p:bldP spid="62" grpId="0" animBg="1"/>
      <p:bldP spid="63" grpId="0" animBg="1"/>
      <p:bldP spid="64" grpId="0" animBg="1"/>
      <p:bldP spid="66" grpId="0" animBg="1"/>
      <p:bldP spid="56" grpId="0" animBg="1"/>
      <p:bldP spid="29" grpId="0"/>
      <p:bldP spid="28" grpId="0"/>
      <p:bldP spid="67"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i="1" dirty="0"/>
              <a:t>Víte že…</a:t>
            </a:r>
          </a:p>
        </p:txBody>
      </p:sp>
      <p:sp>
        <p:nvSpPr>
          <p:cNvPr id="3" name="Zástupný symbol pro obsah 2"/>
          <p:cNvSpPr>
            <a:spLocks noGrp="1"/>
          </p:cNvSpPr>
          <p:nvPr>
            <p:ph idx="1"/>
          </p:nvPr>
        </p:nvSpPr>
        <p:spPr>
          <a:xfrm>
            <a:off x="290285" y="1436914"/>
            <a:ext cx="11654971" cy="4740049"/>
          </a:xfrm>
        </p:spPr>
        <p:txBody>
          <a:bodyPr>
            <a:normAutofit fontScale="25000" lnSpcReduction="20000"/>
          </a:bodyPr>
          <a:lstStyle/>
          <a:p>
            <a:pPr>
              <a:lnSpc>
                <a:spcPct val="170000"/>
              </a:lnSpc>
              <a:spcBef>
                <a:spcPts val="0"/>
              </a:spcBef>
            </a:pPr>
            <a:r>
              <a:rPr lang="cs-CZ" sz="7400" dirty="0"/>
              <a:t>Vltava má několik pramenů.</a:t>
            </a:r>
          </a:p>
          <a:p>
            <a:pPr>
              <a:lnSpc>
                <a:spcPct val="170000"/>
              </a:lnSpc>
              <a:spcBef>
                <a:spcPts val="0"/>
              </a:spcBef>
            </a:pPr>
            <a:r>
              <a:rPr lang="cs-CZ" sz="7400" dirty="0"/>
              <a:t>Teplá Vltava pramení na Šumavě.</a:t>
            </a:r>
          </a:p>
          <a:p>
            <a:pPr>
              <a:lnSpc>
                <a:spcPct val="170000"/>
              </a:lnSpc>
              <a:spcBef>
                <a:spcPts val="0"/>
              </a:spcBef>
            </a:pPr>
            <a:r>
              <a:rPr lang="cs-CZ" sz="7400" dirty="0"/>
              <a:t>Do symbolického pramene Teplé Vltavy jsou svedeny prameny nacházející se vysoko na svazích nepřístupné Černé hory. </a:t>
            </a:r>
          </a:p>
          <a:p>
            <a:pPr>
              <a:lnSpc>
                <a:spcPct val="170000"/>
              </a:lnSpc>
              <a:spcBef>
                <a:spcPts val="0"/>
              </a:spcBef>
            </a:pPr>
            <a:r>
              <a:rPr lang="cs-CZ" sz="7400" dirty="0"/>
              <a:t>Studená Vltava vzniká v Bavorsku (Rakousku) soutokem potoků </a:t>
            </a:r>
            <a:r>
              <a:rPr lang="cs-CZ" sz="7400" i="1" dirty="0" err="1"/>
              <a:t>Goldgrubenbach</a:t>
            </a:r>
            <a:r>
              <a:rPr lang="cs-CZ" sz="7400" dirty="0"/>
              <a:t> a </a:t>
            </a:r>
            <a:r>
              <a:rPr lang="cs-CZ" sz="7400" i="1" dirty="0" err="1"/>
              <a:t>Rothbach</a:t>
            </a:r>
            <a:r>
              <a:rPr lang="cs-CZ" sz="7400" dirty="0"/>
              <a:t>, pramenících na hoře Haidel (1166 m), její celková délka je 24 km, z toho 16 km v Čechách.</a:t>
            </a:r>
          </a:p>
          <a:p>
            <a:pPr>
              <a:lnSpc>
                <a:spcPct val="170000"/>
              </a:lnSpc>
              <a:spcBef>
                <a:spcPts val="0"/>
              </a:spcBef>
            </a:pPr>
            <a:r>
              <a:rPr lang="cs-CZ" sz="7400" dirty="0"/>
              <a:t>Hlavní pramen, nazývaný Černý potok, vyvěrá na jihovýchodním svahu Černé hory v nadmořské výšce 1172m. V úseku od Kvildy se Černý potok  nazývá Teplá Vltava, která se u obce Chlum spojuje se Studenou Vltavou.</a:t>
            </a:r>
          </a:p>
          <a:p>
            <a:pPr>
              <a:lnSpc>
                <a:spcPct val="170000"/>
              </a:lnSpc>
              <a:spcBef>
                <a:spcPts val="0"/>
              </a:spcBef>
            </a:pPr>
            <a:r>
              <a:rPr lang="cs-CZ" sz="7400" dirty="0"/>
              <a:t>Za vyšším Brodem protéká otevřenou krajinou a stáčí svůj tok k severu. Protéká dále středem Čech na sever k Praze. U Mělníka se vlévá do Labe.</a:t>
            </a:r>
          </a:p>
          <a:p>
            <a:pPr>
              <a:lnSpc>
                <a:spcPct val="170000"/>
              </a:lnSpc>
              <a:spcBef>
                <a:spcPts val="0"/>
              </a:spcBef>
            </a:pPr>
            <a:r>
              <a:rPr lang="cs-CZ" sz="7400" dirty="0"/>
              <a:t>Délka toku řeky Vltavy je 440 km.</a:t>
            </a:r>
          </a:p>
          <a:p>
            <a:endParaRPr lang="cs-CZ" dirty="0"/>
          </a:p>
        </p:txBody>
      </p:sp>
    </p:spTree>
    <p:extLst>
      <p:ext uri="{BB962C8B-B14F-4D97-AF65-F5344CB8AC3E}">
        <p14:creationId xmlns:p14="http://schemas.microsoft.com/office/powerpoint/2010/main" val="234924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02789" y="3712527"/>
            <a:ext cx="3600000" cy="2025672"/>
          </a:xfrm>
          <a:prstGeom prst="rect">
            <a:avLst/>
          </a:prstGeom>
        </p:spPr>
      </p:pic>
      <p:pic>
        <p:nvPicPr>
          <p:cNvPr id="3086" name="Picture 14" descr="KVILDA A OKOLÍ : Pramen Vltav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829" y="361732"/>
            <a:ext cx="3648746" cy="2434398"/>
          </a:xfrm>
          <a:prstGeom prst="rect">
            <a:avLst/>
          </a:prstGeom>
          <a:noFill/>
          <a:extLst>
            <a:ext uri="{909E8E84-426E-40DD-AFC4-6F175D3DCCD1}">
              <a14:hiddenFill xmlns:a14="http://schemas.microsoft.com/office/drawing/2010/main">
                <a:solidFill>
                  <a:srgbClr val="FFFFFF"/>
                </a:solidFill>
              </a14:hiddenFill>
            </a:ext>
          </a:extLst>
        </p:spPr>
      </p:pic>
      <p:sp>
        <p:nvSpPr>
          <p:cNvPr id="8" name="Zaoblený obdélník 7"/>
          <p:cNvSpPr/>
          <p:nvPr/>
        </p:nvSpPr>
        <p:spPr>
          <a:xfrm>
            <a:off x="8133281" y="2810671"/>
            <a:ext cx="3669508" cy="58911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Soutok Teplé Vltavy a Studené Vltavy</a:t>
            </a:r>
          </a:p>
        </p:txBody>
      </p:sp>
      <p:pic>
        <p:nvPicPr>
          <p:cNvPr id="3076" name="Picture 4" descr="Letecké pohledy na Vltavu"/>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43275" y="3742006"/>
            <a:ext cx="3600000" cy="2025748"/>
          </a:xfrm>
          <a:prstGeom prst="rect">
            <a:avLst/>
          </a:prstGeom>
          <a:noFill/>
          <a:extLst>
            <a:ext uri="{909E8E84-426E-40DD-AFC4-6F175D3DCCD1}">
              <a14:hiddenFill xmlns:a14="http://schemas.microsoft.com/office/drawing/2010/main">
                <a:solidFill>
                  <a:srgbClr val="FFFFFF"/>
                </a:solidFill>
              </a14:hiddenFill>
            </a:ext>
          </a:extLst>
        </p:spPr>
      </p:pic>
      <p:sp>
        <p:nvSpPr>
          <p:cNvPr id="9" name="Zaoblený obdélník 8"/>
          <p:cNvSpPr/>
          <p:nvPr/>
        </p:nvSpPr>
        <p:spPr>
          <a:xfrm>
            <a:off x="334083" y="5948899"/>
            <a:ext cx="3600000" cy="58911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Meandry Vltavy před Lipnem</a:t>
            </a:r>
          </a:p>
        </p:txBody>
      </p:sp>
      <p:pic>
        <p:nvPicPr>
          <p:cNvPr id="3078" name="Picture 6" descr="Letecké pohledy na Vltavu"/>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33281" y="345270"/>
            <a:ext cx="3653460" cy="243439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etecké pohledy na Vltavu"/>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273032" y="3697817"/>
            <a:ext cx="3600000" cy="2055869"/>
          </a:xfrm>
          <a:prstGeom prst="rect">
            <a:avLst/>
          </a:prstGeom>
          <a:noFill/>
          <a:extLst>
            <a:ext uri="{909E8E84-426E-40DD-AFC4-6F175D3DCCD1}">
              <a14:hiddenFill xmlns:a14="http://schemas.microsoft.com/office/drawing/2010/main">
                <a:solidFill>
                  <a:srgbClr val="FFFFFF"/>
                </a:solidFill>
              </a14:hiddenFill>
            </a:ext>
          </a:extLst>
        </p:spPr>
      </p:pic>
      <p:sp>
        <p:nvSpPr>
          <p:cNvPr id="12" name="Zaoblený obdélník 11"/>
          <p:cNvSpPr/>
          <p:nvPr/>
        </p:nvSpPr>
        <p:spPr>
          <a:xfrm>
            <a:off x="4224286" y="5960100"/>
            <a:ext cx="3600000" cy="58911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Začátek Lipenské přehrady</a:t>
            </a:r>
          </a:p>
        </p:txBody>
      </p:sp>
      <p:sp>
        <p:nvSpPr>
          <p:cNvPr id="14" name="Zaoblený obdélník 13"/>
          <p:cNvSpPr/>
          <p:nvPr/>
        </p:nvSpPr>
        <p:spPr>
          <a:xfrm>
            <a:off x="8202789" y="5960101"/>
            <a:ext cx="3600000" cy="58911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Lipno</a:t>
            </a:r>
          </a:p>
        </p:txBody>
      </p:sp>
      <p:sp>
        <p:nvSpPr>
          <p:cNvPr id="18" name="Zaoblený obdélník 17"/>
          <p:cNvSpPr/>
          <p:nvPr/>
        </p:nvSpPr>
        <p:spPr>
          <a:xfrm>
            <a:off x="215829" y="2827133"/>
            <a:ext cx="3648746" cy="54512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Symbolický pramen Teplé Vltavy </a:t>
            </a:r>
          </a:p>
        </p:txBody>
      </p:sp>
      <p:pic>
        <p:nvPicPr>
          <p:cNvPr id="21" name="Picture 2" descr="https://upload.wikimedia.org/wikipedia/commons/thumb/7/79/Anfangkaltemoldau.jpg/1280px-Anfangkaltemoldau.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198927" y="345270"/>
            <a:ext cx="3633819" cy="2434398"/>
          </a:xfrm>
          <a:prstGeom prst="rect">
            <a:avLst/>
          </a:prstGeom>
          <a:noFill/>
          <a:extLst>
            <a:ext uri="{909E8E84-426E-40DD-AFC4-6F175D3DCCD1}">
              <a14:hiddenFill xmlns:a14="http://schemas.microsoft.com/office/drawing/2010/main">
                <a:solidFill>
                  <a:srgbClr val="FFFFFF"/>
                </a:solidFill>
              </a14:hiddenFill>
            </a:ext>
          </a:extLst>
        </p:spPr>
      </p:pic>
      <p:sp>
        <p:nvSpPr>
          <p:cNvPr id="22" name="Zaoblený obdélník 21"/>
          <p:cNvSpPr/>
          <p:nvPr/>
        </p:nvSpPr>
        <p:spPr>
          <a:xfrm>
            <a:off x="4154778" y="2887605"/>
            <a:ext cx="3677968" cy="46980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a:solidFill>
                  <a:schemeClr val="tx1"/>
                </a:solidFill>
              </a:rPr>
              <a:t>Studená Vltava = soutok potoků </a:t>
            </a:r>
            <a:r>
              <a:rPr lang="cs-CZ" sz="1600" i="1" dirty="0" err="1">
                <a:solidFill>
                  <a:schemeClr val="tx1"/>
                </a:solidFill>
              </a:rPr>
              <a:t>Goldgrubenbach</a:t>
            </a:r>
            <a:r>
              <a:rPr lang="cs-CZ" sz="1600" dirty="0">
                <a:solidFill>
                  <a:schemeClr val="tx1"/>
                </a:solidFill>
              </a:rPr>
              <a:t> a </a:t>
            </a:r>
            <a:r>
              <a:rPr lang="cs-CZ" sz="1600" i="1" dirty="0" err="1">
                <a:solidFill>
                  <a:schemeClr val="tx1"/>
                </a:solidFill>
              </a:rPr>
              <a:t>Rothbach</a:t>
            </a:r>
            <a:endParaRPr lang="cs-CZ" sz="1600" dirty="0">
              <a:solidFill>
                <a:schemeClr val="tx1"/>
              </a:solidFill>
            </a:endParaRPr>
          </a:p>
        </p:txBody>
      </p:sp>
    </p:spTree>
    <p:extLst>
      <p:ext uri="{BB962C8B-B14F-4D97-AF65-F5344CB8AC3E}">
        <p14:creationId xmlns:p14="http://schemas.microsoft.com/office/powerpoint/2010/main" val="323900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6"/>
                                        </p:tgtEl>
                                        <p:attrNameLst>
                                          <p:attrName>style.visibility</p:attrName>
                                        </p:attrNameLst>
                                      </p:cBhvr>
                                      <p:to>
                                        <p:strVal val="visible"/>
                                      </p:to>
                                    </p:set>
                                    <p:animEffect transition="in" filter="fade">
                                      <p:cBhvr>
                                        <p:cTn id="7" dur="500"/>
                                        <p:tgtEl>
                                          <p:spTgt spid="30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8"/>
                                        </p:tgtEl>
                                        <p:attrNameLst>
                                          <p:attrName>style.visibility</p:attrName>
                                        </p:attrNameLst>
                                      </p:cBhvr>
                                      <p:to>
                                        <p:strVal val="visible"/>
                                      </p:to>
                                    </p:set>
                                    <p:animEffect transition="in" filter="fade">
                                      <p:cBhvr>
                                        <p:cTn id="27" dur="500"/>
                                        <p:tgtEl>
                                          <p:spTgt spid="307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76"/>
                                        </p:tgtEl>
                                        <p:attrNameLst>
                                          <p:attrName>style.visibility</p:attrName>
                                        </p:attrNameLst>
                                      </p:cBhvr>
                                      <p:to>
                                        <p:strVal val="visible"/>
                                      </p:to>
                                    </p:set>
                                    <p:animEffect transition="in" filter="fade">
                                      <p:cBhvr>
                                        <p:cTn id="37" dur="500"/>
                                        <p:tgtEl>
                                          <p:spTgt spid="307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80"/>
                                        </p:tgtEl>
                                        <p:attrNameLst>
                                          <p:attrName>style.visibility</p:attrName>
                                        </p:attrNameLst>
                                      </p:cBhvr>
                                      <p:to>
                                        <p:strVal val="visible"/>
                                      </p:to>
                                    </p:set>
                                    <p:animEffect transition="in" filter="fade">
                                      <p:cBhvr>
                                        <p:cTn id="47" dur="500"/>
                                        <p:tgtEl>
                                          <p:spTgt spid="308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4" grpId="0" animBg="1"/>
      <p:bldP spid="18"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Letecké pohledy na Vltavu"/>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293718" y="266132"/>
            <a:ext cx="3600000" cy="2392662"/>
          </a:xfrm>
          <a:prstGeom prst="rect">
            <a:avLst/>
          </a:prstGeom>
          <a:noFill/>
          <a:extLst>
            <a:ext uri="{909E8E84-426E-40DD-AFC4-6F175D3DCCD1}">
              <a14:hiddenFill xmlns:a14="http://schemas.microsoft.com/office/drawing/2010/main">
                <a:solidFill>
                  <a:srgbClr val="FFFFFF"/>
                </a:solidFill>
              </a14:hiddenFill>
            </a:ext>
          </a:extLst>
        </p:spPr>
      </p:pic>
      <p:sp>
        <p:nvSpPr>
          <p:cNvPr id="5" name="Zaoblený obdélník 4"/>
          <p:cNvSpPr/>
          <p:nvPr/>
        </p:nvSpPr>
        <p:spPr>
          <a:xfrm>
            <a:off x="4293718" y="2700732"/>
            <a:ext cx="3600000" cy="58911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Soutok Vltavy s Malší </a:t>
            </a:r>
          </a:p>
          <a:p>
            <a:pPr algn="ctr"/>
            <a:r>
              <a:rPr lang="cs-CZ" dirty="0">
                <a:solidFill>
                  <a:schemeClr val="tx1"/>
                </a:solidFill>
              </a:rPr>
              <a:t>v Českých Budějovicích</a:t>
            </a:r>
          </a:p>
        </p:txBody>
      </p:sp>
      <p:pic>
        <p:nvPicPr>
          <p:cNvPr id="6" name="Picture 10" descr="Letecké pohledy na Vltav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4726" y="266132"/>
            <a:ext cx="3600000" cy="2398776"/>
          </a:xfrm>
          <a:prstGeom prst="rect">
            <a:avLst/>
          </a:prstGeom>
          <a:noFill/>
          <a:extLst>
            <a:ext uri="{909E8E84-426E-40DD-AFC4-6F175D3DCCD1}">
              <a14:hiddenFill xmlns:a14="http://schemas.microsoft.com/office/drawing/2010/main">
                <a:solidFill>
                  <a:srgbClr val="FFFFFF"/>
                </a:solidFill>
              </a14:hiddenFill>
            </a:ext>
          </a:extLst>
        </p:spPr>
      </p:pic>
      <p:sp>
        <p:nvSpPr>
          <p:cNvPr id="7" name="Zaoblený obdélník 6"/>
          <p:cNvSpPr/>
          <p:nvPr/>
        </p:nvSpPr>
        <p:spPr>
          <a:xfrm>
            <a:off x="394726" y="2700732"/>
            <a:ext cx="3600000" cy="58911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Hrad Rožmberk</a:t>
            </a:r>
          </a:p>
        </p:txBody>
      </p:sp>
      <p:pic>
        <p:nvPicPr>
          <p:cNvPr id="6146" name="Picture 2" descr="Letecké pohledy na Vltav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92710" y="260018"/>
            <a:ext cx="3600000" cy="2398776"/>
          </a:xfrm>
          <a:prstGeom prst="rect">
            <a:avLst/>
          </a:prstGeom>
          <a:noFill/>
          <a:extLst>
            <a:ext uri="{909E8E84-426E-40DD-AFC4-6F175D3DCCD1}">
              <a14:hiddenFill xmlns:a14="http://schemas.microsoft.com/office/drawing/2010/main">
                <a:solidFill>
                  <a:srgbClr val="FFFFFF"/>
                </a:solidFill>
              </a14:hiddenFill>
            </a:ext>
          </a:extLst>
        </p:spPr>
      </p:pic>
      <p:sp>
        <p:nvSpPr>
          <p:cNvPr id="9" name="Zaoblený obdélník 8"/>
          <p:cNvSpPr/>
          <p:nvPr/>
        </p:nvSpPr>
        <p:spPr>
          <a:xfrm>
            <a:off x="8180385" y="2700732"/>
            <a:ext cx="3600000" cy="58911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Soutok Vltavy s Lužnicí </a:t>
            </a:r>
          </a:p>
          <a:p>
            <a:pPr algn="ctr"/>
            <a:r>
              <a:rPr lang="cs-CZ" dirty="0">
                <a:solidFill>
                  <a:schemeClr val="tx1"/>
                </a:solidFill>
              </a:rPr>
              <a:t>u Týna nad Vltavou</a:t>
            </a:r>
          </a:p>
        </p:txBody>
      </p:sp>
      <p:sp>
        <p:nvSpPr>
          <p:cNvPr id="10" name="Zaoblený obdélník 9"/>
          <p:cNvSpPr/>
          <p:nvPr/>
        </p:nvSpPr>
        <p:spPr>
          <a:xfrm>
            <a:off x="394726" y="6088701"/>
            <a:ext cx="3600000" cy="58911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Železniční most </a:t>
            </a:r>
          </a:p>
          <a:p>
            <a:pPr algn="ctr"/>
            <a:r>
              <a:rPr lang="cs-CZ" dirty="0">
                <a:solidFill>
                  <a:schemeClr val="tx1"/>
                </a:solidFill>
              </a:rPr>
              <a:t>přes Orlickou přehradu</a:t>
            </a:r>
          </a:p>
        </p:txBody>
      </p:sp>
      <p:sp>
        <p:nvSpPr>
          <p:cNvPr id="11" name="Zaoblený obdélník 10"/>
          <p:cNvSpPr/>
          <p:nvPr/>
        </p:nvSpPr>
        <p:spPr>
          <a:xfrm>
            <a:off x="4293718" y="6088700"/>
            <a:ext cx="3600000" cy="58911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Soutok Vltavy a Otavy </a:t>
            </a:r>
          </a:p>
          <a:p>
            <a:pPr algn="ctr"/>
            <a:r>
              <a:rPr lang="cs-CZ" dirty="0">
                <a:solidFill>
                  <a:schemeClr val="tx1"/>
                </a:solidFill>
              </a:rPr>
              <a:t>u hradu Zvíkov</a:t>
            </a:r>
          </a:p>
        </p:txBody>
      </p:sp>
      <p:sp>
        <p:nvSpPr>
          <p:cNvPr id="12" name="Zaoblený obdélník 11"/>
          <p:cNvSpPr/>
          <p:nvPr/>
        </p:nvSpPr>
        <p:spPr>
          <a:xfrm>
            <a:off x="8180385" y="6088700"/>
            <a:ext cx="3600000" cy="58911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Soutok Labe a Vltavy u Mělníka</a:t>
            </a:r>
          </a:p>
        </p:txBody>
      </p:sp>
      <p:pic>
        <p:nvPicPr>
          <p:cNvPr id="6148" name="Picture 4" descr="Letecké pohledy na Vltavu"/>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7051" y="3577380"/>
            <a:ext cx="3600000" cy="239877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Letecké pohledy na Vltavu"/>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93718" y="3574295"/>
            <a:ext cx="3600000" cy="23987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zena-in.cz/media/2012/01/11/soutokrek.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r="-393" b="-1769"/>
          <a:stretch/>
        </p:blipFill>
        <p:spPr bwMode="auto">
          <a:xfrm>
            <a:off x="8192710" y="3558133"/>
            <a:ext cx="3600000" cy="243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48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46"/>
                                        </p:tgtEl>
                                        <p:attrNameLst>
                                          <p:attrName>style.visibility</p:attrName>
                                        </p:attrNameLst>
                                      </p:cBhvr>
                                      <p:to>
                                        <p:strVal val="visible"/>
                                      </p:to>
                                    </p:set>
                                    <p:animEffect transition="in" filter="fade">
                                      <p:cBhvr>
                                        <p:cTn id="27" dur="500"/>
                                        <p:tgtEl>
                                          <p:spTgt spid="61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148"/>
                                        </p:tgtEl>
                                        <p:attrNameLst>
                                          <p:attrName>style.visibility</p:attrName>
                                        </p:attrNameLst>
                                      </p:cBhvr>
                                      <p:to>
                                        <p:strVal val="visible"/>
                                      </p:to>
                                    </p:set>
                                    <p:animEffect transition="in" filter="fade">
                                      <p:cBhvr>
                                        <p:cTn id="37" dur="500"/>
                                        <p:tgtEl>
                                          <p:spTgt spid="614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150"/>
                                        </p:tgtEl>
                                        <p:attrNameLst>
                                          <p:attrName>style.visibility</p:attrName>
                                        </p:attrNameLst>
                                      </p:cBhvr>
                                      <p:to>
                                        <p:strVal val="visible"/>
                                      </p:to>
                                    </p:set>
                                    <p:animEffect transition="in" filter="fade">
                                      <p:cBhvr>
                                        <p:cTn id="47" dur="500"/>
                                        <p:tgtEl>
                                          <p:spTgt spid="615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edřich Smetana (před rokem 188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52417" y="4795019"/>
            <a:ext cx="1584837" cy="1923416"/>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539262" y="5548752"/>
            <a:ext cx="6128824" cy="415950"/>
          </a:xfrm>
        </p:spPr>
        <p:txBody>
          <a:bodyPr>
            <a:noAutofit/>
          </a:bodyPr>
          <a:lstStyle/>
          <a:p>
            <a:r>
              <a:rPr lang="cs-CZ" sz="1800" b="1" i="1" dirty="0"/>
              <a:t>Vltava s obrázky a vysvětlením:</a:t>
            </a:r>
            <a:br>
              <a:rPr lang="cs-CZ" sz="1800" b="1" i="1" dirty="0"/>
            </a:br>
            <a:r>
              <a:rPr lang="cs-CZ" sz="1800" b="1" i="1" dirty="0">
                <a:hlinkClick r:id="rId3"/>
              </a:rPr>
              <a:t>https://www.youtube.com/watch?v=-p7pdqpOtmg</a:t>
            </a:r>
            <a:endParaRPr lang="cs-CZ" sz="1800" b="1" i="1" dirty="0"/>
          </a:p>
        </p:txBody>
      </p:sp>
      <p:sp>
        <p:nvSpPr>
          <p:cNvPr id="3" name="Zástupný symbol pro obsah 2"/>
          <p:cNvSpPr>
            <a:spLocks noGrp="1"/>
          </p:cNvSpPr>
          <p:nvPr>
            <p:ph idx="1"/>
          </p:nvPr>
        </p:nvSpPr>
        <p:spPr>
          <a:xfrm>
            <a:off x="539262" y="772471"/>
            <a:ext cx="11113476" cy="3518175"/>
          </a:xfrm>
        </p:spPr>
        <p:txBody>
          <a:bodyPr>
            <a:noAutofit/>
          </a:bodyPr>
          <a:lstStyle/>
          <a:p>
            <a:pPr>
              <a:lnSpc>
                <a:spcPct val="100000"/>
              </a:lnSpc>
              <a:spcBef>
                <a:spcPts val="0"/>
              </a:spcBef>
            </a:pPr>
            <a:r>
              <a:rPr lang="cs-CZ" sz="2000" dirty="0">
                <a:latin typeface="Times New Roman" panose="02020603050405020304" pitchFamily="18" charset="0"/>
                <a:cs typeface="Times New Roman" panose="02020603050405020304" pitchFamily="18" charset="0"/>
              </a:rPr>
              <a:t>Bedřich Smetana se narodil v Litomyšli 2. března 1824. Zemřel 12. května 1884. Je pochován na Vyšehradě.</a:t>
            </a:r>
          </a:p>
          <a:p>
            <a:pPr>
              <a:lnSpc>
                <a:spcPct val="100000"/>
              </a:lnSpc>
              <a:spcBef>
                <a:spcPts val="0"/>
              </a:spcBef>
            </a:pPr>
            <a:r>
              <a:rPr lang="cs-CZ" sz="2000" dirty="0">
                <a:latin typeface="Times New Roman" panose="02020603050405020304" pitchFamily="18" charset="0"/>
                <a:cs typeface="Times New Roman" panose="02020603050405020304" pitchFamily="18" charset="0"/>
              </a:rPr>
              <a:t>Vltava je druhá symfonická báseň z cyklu Má vlast skladatele Bedřicha Smetany. Popisuje tok nejdelší české řeky - Vltavy. </a:t>
            </a:r>
          </a:p>
          <a:p>
            <a:pPr>
              <a:lnSpc>
                <a:spcPct val="100000"/>
              </a:lnSpc>
              <a:spcBef>
                <a:spcPts val="0"/>
              </a:spcBef>
            </a:pPr>
            <a:r>
              <a:rPr lang="cs-CZ" sz="2000" dirty="0">
                <a:latin typeface="Times New Roman" panose="02020603050405020304" pitchFamily="18" charset="0"/>
                <a:cs typeface="Times New Roman" panose="02020603050405020304" pitchFamily="18" charset="0"/>
              </a:rPr>
              <a:t>Symfonická báseň Vltava vznikla mezi 20. listopadem a 8. prosincem roku 1874. </a:t>
            </a:r>
          </a:p>
          <a:p>
            <a:pPr>
              <a:lnSpc>
                <a:spcPct val="100000"/>
              </a:lnSpc>
              <a:spcBef>
                <a:spcPts val="0"/>
              </a:spcBef>
            </a:pPr>
            <a:r>
              <a:rPr lang="cs-CZ" sz="2000" dirty="0">
                <a:latin typeface="Times New Roman" panose="02020603050405020304" pitchFamily="18" charset="0"/>
                <a:cs typeface="Times New Roman" panose="02020603050405020304" pitchFamily="18" charset="0"/>
              </a:rPr>
              <a:t>Premiéru měla 4. dubna 1875. </a:t>
            </a:r>
          </a:p>
          <a:p>
            <a:pPr>
              <a:lnSpc>
                <a:spcPct val="100000"/>
              </a:lnSpc>
              <a:spcBef>
                <a:spcPts val="0"/>
              </a:spcBef>
            </a:pPr>
            <a:r>
              <a:rPr lang="cs-CZ" sz="2000" dirty="0">
                <a:latin typeface="Times New Roman" panose="02020603050405020304" pitchFamily="18" charset="0"/>
                <a:cs typeface="Times New Roman" panose="02020603050405020304" pitchFamily="18" charset="0"/>
              </a:rPr>
              <a:t>Sám Smetana o Vltavě řekl: </a:t>
            </a:r>
            <a:r>
              <a:rPr lang="cs-CZ" sz="2000" i="1" dirty="0">
                <a:latin typeface="Times New Roman" panose="02020603050405020304" pitchFamily="18" charset="0"/>
                <a:cs typeface="Times New Roman" panose="02020603050405020304" pitchFamily="18" charset="0"/>
              </a:rPr>
              <a:t>Skladba líčí běh Vltavy, začínaje od prvních obou praménků, Teplá a Studená Vltava, spojení obou potůčků do jednoho proudu; pak tok Vltavy v hájích a po lučinách, krajinami, kde zrovna se slaví veselé hody; při noční záři lůny rej rusalek; na blízkých skalách vypínají se pyšně hrady, zámky a zříceniny, Vltava víří v proudech Svatojánských; teče v širokém toku dále ku Praze, Vyšehrad se objeví, konečně mizí v dálce v majestátném toku svém v Labi.</a:t>
            </a:r>
          </a:p>
        </p:txBody>
      </p:sp>
      <p:sp>
        <p:nvSpPr>
          <p:cNvPr id="6" name="Zástupný symbol pro obsah 2"/>
          <p:cNvSpPr txBox="1">
            <a:spLocks/>
          </p:cNvSpPr>
          <p:nvPr/>
        </p:nvSpPr>
        <p:spPr>
          <a:xfrm>
            <a:off x="539262" y="4572000"/>
            <a:ext cx="11113476" cy="724566"/>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200" b="1" i="1" dirty="0"/>
              <a:t>Vltava v podání Karlovarského symfonického orchestru (všimni si, kolik umělců tuto skladbu hraje. Všimni si také nástrojů):</a:t>
            </a:r>
          </a:p>
          <a:p>
            <a:pPr marL="0" indent="0">
              <a:buNone/>
            </a:pPr>
            <a:r>
              <a:rPr lang="cs-CZ" sz="2200" b="1" i="1" dirty="0">
                <a:hlinkClick r:id="rId4"/>
              </a:rPr>
              <a:t>orchesrtuhttps://www.youtube.com/watch?v=7cE-VRhIynQ</a:t>
            </a:r>
            <a:endParaRPr lang="cs-CZ" sz="2200" b="1" i="1" dirty="0"/>
          </a:p>
          <a:p>
            <a:pPr marL="0" indent="0">
              <a:buNone/>
            </a:pPr>
            <a:endParaRPr lang="cs-CZ" dirty="0"/>
          </a:p>
          <a:p>
            <a:pPr marL="0" indent="0">
              <a:buNone/>
            </a:pPr>
            <a:endParaRPr lang="cs-CZ" dirty="0"/>
          </a:p>
        </p:txBody>
      </p:sp>
      <p:sp>
        <p:nvSpPr>
          <p:cNvPr id="7" name="Zástupný symbol pro obsah 2"/>
          <p:cNvSpPr txBox="1">
            <a:spLocks/>
          </p:cNvSpPr>
          <p:nvPr/>
        </p:nvSpPr>
        <p:spPr>
          <a:xfrm>
            <a:off x="539262" y="6119460"/>
            <a:ext cx="11113476" cy="6752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b="1" i="1" dirty="0"/>
              <a:t>Skladbu si poslechni. Napiš mi, jaký nápěv lidové písně se ve skladbě objevuje. </a:t>
            </a:r>
            <a:endParaRPr lang="cs-CZ" sz="2400" dirty="0"/>
          </a:p>
          <a:p>
            <a:pPr marL="0" indent="0">
              <a:buNone/>
            </a:pPr>
            <a:endParaRPr lang="cs-CZ" dirty="0"/>
          </a:p>
        </p:txBody>
      </p:sp>
      <p:sp>
        <p:nvSpPr>
          <p:cNvPr id="5" name="Obdélník 4"/>
          <p:cNvSpPr/>
          <p:nvPr/>
        </p:nvSpPr>
        <p:spPr>
          <a:xfrm>
            <a:off x="647115" y="129518"/>
            <a:ext cx="11094718" cy="954107"/>
          </a:xfrm>
          <a:prstGeom prst="rect">
            <a:avLst/>
          </a:prstGeom>
        </p:spPr>
        <p:txBody>
          <a:bodyPr wrap="square">
            <a:spAutoFit/>
          </a:bodyPr>
          <a:lstStyle/>
          <a:p>
            <a:r>
              <a:rPr lang="cs-CZ" sz="2800" b="1" i="1" dirty="0">
                <a:solidFill>
                  <a:srgbClr val="0070C0"/>
                </a:solidFill>
                <a:latin typeface="Times New Roman" panose="02020603050405020304" pitchFamily="18" charset="0"/>
                <a:cs typeface="Times New Roman" panose="02020603050405020304" pitchFamily="18" charset="0"/>
              </a:rPr>
              <a:t>Krásu řeky Vltavy oslavil Bedřich Smetana v symfonické básni Vltava.</a:t>
            </a:r>
            <a:br>
              <a:rPr lang="cs-CZ" sz="2800" b="1" i="1" dirty="0">
                <a:solidFill>
                  <a:srgbClr val="0070C0"/>
                </a:solidFill>
                <a:latin typeface="Times New Roman" panose="02020603050405020304" pitchFamily="18" charset="0"/>
                <a:cs typeface="Times New Roman" panose="02020603050405020304" pitchFamily="18" charset="0"/>
              </a:rPr>
            </a:br>
            <a:endParaRPr lang="cs-CZ" sz="2800" i="1" dirty="0">
              <a:solidFill>
                <a:srgbClr val="0070C0"/>
              </a:solidFill>
            </a:endParaRPr>
          </a:p>
        </p:txBody>
      </p:sp>
    </p:spTree>
    <p:extLst>
      <p:ext uri="{BB962C8B-B14F-4D97-AF65-F5344CB8AC3E}">
        <p14:creationId xmlns:p14="http://schemas.microsoft.com/office/powerpoint/2010/main" val="157573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3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3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3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3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1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57189" y="365124"/>
            <a:ext cx="1709942" cy="1099755"/>
          </a:xfrm>
        </p:spPr>
        <p:txBody>
          <a:bodyPr>
            <a:normAutofit/>
          </a:bodyPr>
          <a:lstStyle/>
          <a:p>
            <a:r>
              <a:rPr lang="cs-CZ" sz="6000" b="1" dirty="0"/>
              <a:t>Labe</a:t>
            </a:r>
          </a:p>
        </p:txBody>
      </p:sp>
      <p:pic>
        <p:nvPicPr>
          <p:cNvPr id="4" name="Obrázek 3" descr="IMG.jpg"/>
          <p:cNvPicPr>
            <a:picLocks noChangeAspect="1"/>
          </p:cNvPicPr>
          <p:nvPr/>
        </p:nvPicPr>
        <p:blipFill>
          <a:blip r:embed="rId2" cstate="email">
            <a:extLst>
              <a:ext uri="{28A0092B-C50C-407E-A947-70E740481C1C}">
                <a14:useLocalDpi xmlns:a14="http://schemas.microsoft.com/office/drawing/2010/main"/>
              </a:ext>
            </a:extLst>
          </a:blip>
          <a:srcRect l="61461" t="32813" r="6306" b="53645"/>
          <a:stretch>
            <a:fillRect/>
          </a:stretch>
        </p:blipFill>
        <p:spPr bwMode="auto">
          <a:xfrm>
            <a:off x="9158067" y="365125"/>
            <a:ext cx="2617763" cy="1512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délník 8"/>
          <p:cNvSpPr/>
          <p:nvPr/>
        </p:nvSpPr>
        <p:spPr>
          <a:xfrm>
            <a:off x="7763672" y="6309305"/>
            <a:ext cx="3025470" cy="350865"/>
          </a:xfrm>
          <a:prstGeom prst="rect">
            <a:avLst/>
          </a:prstGeom>
        </p:spPr>
        <p:txBody>
          <a:bodyPr wrap="square">
            <a:spAutoFit/>
          </a:bodyPr>
          <a:lstStyle/>
          <a:p>
            <a:pPr>
              <a:lnSpc>
                <a:spcPct val="120000"/>
              </a:lnSpc>
              <a:spcBef>
                <a:spcPts val="0"/>
              </a:spcBef>
              <a:defRPr/>
            </a:pPr>
            <a:r>
              <a:rPr lang="cs-CZ" sz="1400" dirty="0">
                <a:latin typeface="Times New Roman" panose="02020603050405020304" pitchFamily="18" charset="0"/>
                <a:cs typeface="Times New Roman" panose="02020603050405020304" pitchFamily="18" charset="0"/>
              </a:rPr>
              <a:t>Šipky ukazují řeky od jejich pramene.</a:t>
            </a:r>
            <a:endParaRPr lang="cs-CZ" sz="1400" b="1" dirty="0">
              <a:latin typeface="Times New Roman" panose="02020603050405020304" pitchFamily="18" charset="0"/>
              <a:cs typeface="Times New Roman" panose="02020603050405020304" pitchFamily="18" charset="0"/>
            </a:endParaRPr>
          </a:p>
        </p:txBody>
      </p:sp>
      <p:sp>
        <p:nvSpPr>
          <p:cNvPr id="25" name="Obdélník 24"/>
          <p:cNvSpPr/>
          <p:nvPr/>
        </p:nvSpPr>
        <p:spPr>
          <a:xfrm>
            <a:off x="428313" y="2518545"/>
            <a:ext cx="1645920" cy="379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Pravé přítoky:</a:t>
            </a:r>
          </a:p>
        </p:txBody>
      </p:sp>
      <p:sp>
        <p:nvSpPr>
          <p:cNvPr id="26" name="Zaoblený obdélník 25"/>
          <p:cNvSpPr/>
          <p:nvPr/>
        </p:nvSpPr>
        <p:spPr>
          <a:xfrm>
            <a:off x="571324" y="3070847"/>
            <a:ext cx="1245742" cy="49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Cidlina</a:t>
            </a:r>
          </a:p>
        </p:txBody>
      </p:sp>
      <p:sp>
        <p:nvSpPr>
          <p:cNvPr id="27" name="Zaoblený obdélník 26"/>
          <p:cNvSpPr/>
          <p:nvPr/>
        </p:nvSpPr>
        <p:spPr>
          <a:xfrm>
            <a:off x="571324" y="3679247"/>
            <a:ext cx="1245742" cy="49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Jizera</a:t>
            </a:r>
          </a:p>
        </p:txBody>
      </p:sp>
      <p:sp>
        <p:nvSpPr>
          <p:cNvPr id="28" name="Obdélník 27"/>
          <p:cNvSpPr/>
          <p:nvPr/>
        </p:nvSpPr>
        <p:spPr>
          <a:xfrm>
            <a:off x="2405586" y="2518545"/>
            <a:ext cx="1645920" cy="379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Levé přítoky:</a:t>
            </a:r>
          </a:p>
        </p:txBody>
      </p:sp>
      <p:sp>
        <p:nvSpPr>
          <p:cNvPr id="29" name="Zaoblený obdélník 28"/>
          <p:cNvSpPr/>
          <p:nvPr/>
        </p:nvSpPr>
        <p:spPr>
          <a:xfrm>
            <a:off x="2620686" y="3070847"/>
            <a:ext cx="1245742" cy="49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Metuje</a:t>
            </a:r>
          </a:p>
        </p:txBody>
      </p:sp>
      <p:sp>
        <p:nvSpPr>
          <p:cNvPr id="30" name="Zaoblený obdélník 29"/>
          <p:cNvSpPr/>
          <p:nvPr/>
        </p:nvSpPr>
        <p:spPr>
          <a:xfrm>
            <a:off x="2612143" y="3692874"/>
            <a:ext cx="1245742" cy="49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Orlice</a:t>
            </a:r>
          </a:p>
        </p:txBody>
      </p:sp>
      <p:sp>
        <p:nvSpPr>
          <p:cNvPr id="31" name="Zaoblený obdélník 30"/>
          <p:cNvSpPr/>
          <p:nvPr/>
        </p:nvSpPr>
        <p:spPr>
          <a:xfrm>
            <a:off x="2609798" y="4285873"/>
            <a:ext cx="1245742" cy="49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Chrudimka</a:t>
            </a:r>
          </a:p>
        </p:txBody>
      </p:sp>
      <p:sp>
        <p:nvSpPr>
          <p:cNvPr id="32" name="Zaoblený obdélník 31"/>
          <p:cNvSpPr/>
          <p:nvPr/>
        </p:nvSpPr>
        <p:spPr>
          <a:xfrm>
            <a:off x="2620686" y="4878872"/>
            <a:ext cx="1245742" cy="49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Vltava</a:t>
            </a:r>
          </a:p>
        </p:txBody>
      </p:sp>
      <p:sp>
        <p:nvSpPr>
          <p:cNvPr id="33" name="Zaoblený obdélník 32"/>
          <p:cNvSpPr/>
          <p:nvPr/>
        </p:nvSpPr>
        <p:spPr>
          <a:xfrm>
            <a:off x="2620686" y="5473927"/>
            <a:ext cx="1245742" cy="49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Ohře</a:t>
            </a:r>
          </a:p>
        </p:txBody>
      </p:sp>
      <p:sp>
        <p:nvSpPr>
          <p:cNvPr id="34" name="Zástupný symbol pro obsah 5"/>
          <p:cNvSpPr txBox="1">
            <a:spLocks/>
          </p:cNvSpPr>
          <p:nvPr/>
        </p:nvSpPr>
        <p:spPr>
          <a:xfrm>
            <a:off x="289557" y="210380"/>
            <a:ext cx="5929339" cy="2273603"/>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defRPr/>
            </a:pPr>
            <a:r>
              <a:rPr lang="cs-CZ" sz="9200" dirty="0">
                <a:latin typeface="Times New Roman" panose="02020603050405020304" pitchFamily="18" charset="0"/>
                <a:cs typeface="Times New Roman" panose="02020603050405020304" pitchFamily="18" charset="0"/>
              </a:rPr>
              <a:t>Pramení v </a:t>
            </a:r>
            <a:r>
              <a:rPr lang="cs-CZ" sz="9200" b="1" dirty="0">
                <a:latin typeface="Times New Roman" panose="02020603050405020304" pitchFamily="18" charset="0"/>
                <a:cs typeface="Times New Roman" panose="02020603050405020304" pitchFamily="18" charset="0"/>
              </a:rPr>
              <a:t>Krkonoších, </a:t>
            </a:r>
            <a:r>
              <a:rPr lang="cs-CZ" sz="9200" dirty="0">
                <a:latin typeface="Times New Roman" panose="02020603050405020304" pitchFamily="18" charset="0"/>
                <a:cs typeface="Times New Roman" panose="02020603050405020304" pitchFamily="18" charset="0"/>
              </a:rPr>
              <a:t>protéká Německem   a ústí do </a:t>
            </a:r>
            <a:r>
              <a:rPr lang="cs-CZ" sz="9200" b="1" dirty="0">
                <a:latin typeface="Times New Roman" panose="02020603050405020304" pitchFamily="18" charset="0"/>
                <a:cs typeface="Times New Roman" panose="02020603050405020304" pitchFamily="18" charset="0"/>
              </a:rPr>
              <a:t>Severního moře</a:t>
            </a:r>
            <a:r>
              <a:rPr lang="cs-CZ" sz="9200" dirty="0">
                <a:latin typeface="Times New Roman" panose="02020603050405020304" pitchFamily="18" charset="0"/>
                <a:cs typeface="Times New Roman" panose="02020603050405020304" pitchFamily="18" charset="0"/>
              </a:rPr>
              <a:t>. </a:t>
            </a:r>
          </a:p>
          <a:p>
            <a:pPr marL="0" indent="0">
              <a:lnSpc>
                <a:spcPct val="120000"/>
              </a:lnSpc>
              <a:spcBef>
                <a:spcPts val="0"/>
              </a:spcBef>
              <a:buNone/>
              <a:defRPr/>
            </a:pPr>
            <a:r>
              <a:rPr lang="cs-CZ" sz="9200" dirty="0">
                <a:latin typeface="Times New Roman" panose="02020603050405020304" pitchFamily="18" charset="0"/>
                <a:cs typeface="Times New Roman" panose="02020603050405020304" pitchFamily="18" charset="0"/>
              </a:rPr>
              <a:t>Je to důležitá vodní cesta. </a:t>
            </a:r>
          </a:p>
          <a:p>
            <a:pPr marL="0" indent="0">
              <a:lnSpc>
                <a:spcPct val="120000"/>
              </a:lnSpc>
              <a:spcBef>
                <a:spcPts val="0"/>
              </a:spcBef>
              <a:buNone/>
              <a:defRPr/>
            </a:pPr>
            <a:r>
              <a:rPr lang="cs-CZ" altLang="cs-CZ" sz="9200" dirty="0">
                <a:latin typeface="Times New Roman" panose="02020603050405020304" pitchFamily="18" charset="0"/>
                <a:cs typeface="Times New Roman" panose="02020603050405020304" pitchFamily="18" charset="0"/>
              </a:rPr>
              <a:t>U pramene Labe byla vybudována symbolická studánka.</a:t>
            </a:r>
            <a:br>
              <a:rPr lang="cs-CZ" altLang="cs-CZ" sz="9200" dirty="0">
                <a:latin typeface="Arial" panose="020B0604020202020204" pitchFamily="34" charset="0"/>
                <a:cs typeface="Arial" panose="020B0604020202020204" pitchFamily="34" charset="0"/>
              </a:rPr>
            </a:br>
            <a:r>
              <a:rPr lang="cs-CZ" altLang="cs-CZ" sz="9200" dirty="0">
                <a:latin typeface="Times New Roman" panose="02020603050405020304" pitchFamily="18" charset="0"/>
                <a:cs typeface="Times New Roman" panose="02020603050405020304" pitchFamily="18" charset="0"/>
              </a:rPr>
              <a:t>Měří  celkem1 094km, z toho v Česku 370 km.</a:t>
            </a:r>
            <a:br>
              <a:rPr lang="cs-CZ" sz="9200" dirty="0"/>
            </a:br>
            <a:endParaRPr lang="cs-CZ" sz="9200" dirty="0">
              <a:latin typeface="Times New Roman" panose="02020603050405020304" pitchFamily="18" charset="0"/>
              <a:cs typeface="Times New Roman" panose="02020603050405020304" pitchFamily="18" charset="0"/>
            </a:endParaRPr>
          </a:p>
          <a:p>
            <a:pPr marL="0" indent="0" algn="just">
              <a:lnSpc>
                <a:spcPct val="120000"/>
              </a:lnSpc>
              <a:spcBef>
                <a:spcPts val="0"/>
              </a:spcBef>
              <a:buFont typeface="Arial" panose="020B0604020202020204" pitchFamily="34" charset="0"/>
              <a:buNone/>
              <a:defRPr/>
            </a:pPr>
            <a:endParaRPr lang="cs-CZ" dirty="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endParaRPr lang="cs-CZ" dirty="0"/>
          </a:p>
        </p:txBody>
      </p:sp>
      <p:sp>
        <p:nvSpPr>
          <p:cNvPr id="35" name="Zaoblený obdélník 34"/>
          <p:cNvSpPr/>
          <p:nvPr/>
        </p:nvSpPr>
        <p:spPr>
          <a:xfrm>
            <a:off x="571324" y="4280629"/>
            <a:ext cx="1245742" cy="49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Ploučnice</a:t>
            </a:r>
          </a:p>
        </p:txBody>
      </p:sp>
      <p:sp>
        <p:nvSpPr>
          <p:cNvPr id="36" name="Zaoblený obdélník 35"/>
          <p:cNvSpPr/>
          <p:nvPr/>
        </p:nvSpPr>
        <p:spPr>
          <a:xfrm>
            <a:off x="2620686" y="6046753"/>
            <a:ext cx="1245742" cy="49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Bílina</a:t>
            </a:r>
          </a:p>
        </p:txBody>
      </p:sp>
      <p:pic>
        <p:nvPicPr>
          <p:cNvPr id="5" name="Obrázek 4"/>
          <p:cNvPicPr>
            <a:picLocks noChangeAspect="1"/>
          </p:cNvPicPr>
          <p:nvPr/>
        </p:nvPicPr>
        <p:blipFill rotWithShape="1">
          <a:blip r:embed="rId3" cstate="email">
            <a:extLst>
              <a:ext uri="{28A0092B-C50C-407E-A947-70E740481C1C}">
                <a14:useLocalDpi xmlns:a14="http://schemas.microsoft.com/office/drawing/2010/main"/>
              </a:ext>
            </a:extLst>
          </a:blip>
          <a:srcRect l="1256"/>
          <a:stretch/>
        </p:blipFill>
        <p:spPr>
          <a:xfrm rot="5400000">
            <a:off x="7036525" y="1340891"/>
            <a:ext cx="3960000" cy="5505278"/>
          </a:xfrm>
          <a:prstGeom prst="rect">
            <a:avLst/>
          </a:prstGeom>
        </p:spPr>
      </p:pic>
      <p:pic>
        <p:nvPicPr>
          <p:cNvPr id="39" name="Obrázek 3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7003501" y="1367218"/>
            <a:ext cx="4004110" cy="5496735"/>
          </a:xfrm>
          <a:prstGeom prst="rect">
            <a:avLst/>
          </a:prstGeom>
        </p:spPr>
      </p:pic>
      <p:pic>
        <p:nvPicPr>
          <p:cNvPr id="38" name="Obrázek 3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7017542" y="1397135"/>
            <a:ext cx="3960000" cy="5436182"/>
          </a:xfrm>
          <a:prstGeom prst="rect">
            <a:avLst/>
          </a:prstGeom>
        </p:spPr>
      </p:pic>
      <p:sp>
        <p:nvSpPr>
          <p:cNvPr id="22" name="Obdélník 21"/>
          <p:cNvSpPr/>
          <p:nvPr/>
        </p:nvSpPr>
        <p:spPr>
          <a:xfrm>
            <a:off x="8685446" y="1786866"/>
            <a:ext cx="999136" cy="461665"/>
          </a:xfrm>
          <a:prstGeom prst="rect">
            <a:avLst/>
          </a:prstGeom>
        </p:spPr>
        <p:txBody>
          <a:bodyPr wrap="square">
            <a:spAutoFit/>
          </a:bodyPr>
          <a:lstStyle/>
          <a:p>
            <a:pPr>
              <a:lnSpc>
                <a:spcPct val="120000"/>
              </a:lnSpc>
              <a:spcBef>
                <a:spcPts val="0"/>
              </a:spcBef>
              <a:defRPr/>
            </a:pPr>
            <a:r>
              <a:rPr lang="cs-CZ" sz="2000" dirty="0">
                <a:latin typeface="Times New Roman" panose="02020603050405020304" pitchFamily="18" charset="0"/>
                <a:cs typeface="Times New Roman" panose="02020603050405020304" pitchFamily="18" charset="0"/>
              </a:rPr>
              <a:t>pramen</a:t>
            </a:r>
            <a:endParaRPr lang="cs-CZ" sz="2000" b="1" dirty="0">
              <a:latin typeface="Times New Roman" panose="02020603050405020304" pitchFamily="18" charset="0"/>
              <a:cs typeface="Times New Roman" panose="02020603050405020304" pitchFamily="18" charset="0"/>
            </a:endParaRPr>
          </a:p>
        </p:txBody>
      </p:sp>
      <p:pic>
        <p:nvPicPr>
          <p:cNvPr id="41" name="Obrázek 4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7021467" y="1409296"/>
            <a:ext cx="3960000" cy="5436182"/>
          </a:xfrm>
          <a:prstGeom prst="rect">
            <a:avLst/>
          </a:prstGeom>
        </p:spPr>
      </p:pic>
      <p:pic>
        <p:nvPicPr>
          <p:cNvPr id="44" name="Obrázek 4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7021141" y="1403833"/>
            <a:ext cx="3960000" cy="5436182"/>
          </a:xfrm>
          <a:prstGeom prst="rect">
            <a:avLst/>
          </a:prstGeom>
        </p:spPr>
      </p:pic>
      <p:pic>
        <p:nvPicPr>
          <p:cNvPr id="46" name="Obrázek 4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a:off x="7014587" y="1410000"/>
            <a:ext cx="3960000" cy="5436182"/>
          </a:xfrm>
          <a:prstGeom prst="rect">
            <a:avLst/>
          </a:prstGeom>
        </p:spPr>
      </p:pic>
      <p:pic>
        <p:nvPicPr>
          <p:cNvPr id="48" name="Obrázek 4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a:off x="7008204" y="1410728"/>
            <a:ext cx="3960000" cy="5436182"/>
          </a:xfrm>
          <a:prstGeom prst="rect">
            <a:avLst/>
          </a:prstGeom>
        </p:spPr>
      </p:pic>
      <p:pic>
        <p:nvPicPr>
          <p:cNvPr id="50" name="Obrázek 4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5400000">
            <a:off x="7018688" y="1425771"/>
            <a:ext cx="3960000" cy="5436182"/>
          </a:xfrm>
          <a:prstGeom prst="rect">
            <a:avLst/>
          </a:prstGeom>
        </p:spPr>
      </p:pic>
      <p:pic>
        <p:nvPicPr>
          <p:cNvPr id="52" name="Obrázek 5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400000">
            <a:off x="7019860" y="1404662"/>
            <a:ext cx="3960000" cy="5436182"/>
          </a:xfrm>
          <a:prstGeom prst="rect">
            <a:avLst/>
          </a:prstGeom>
        </p:spPr>
      </p:pic>
      <p:pic>
        <p:nvPicPr>
          <p:cNvPr id="56" name="Obrázek 5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5400000">
            <a:off x="7035459" y="1401110"/>
            <a:ext cx="3960000" cy="5436182"/>
          </a:xfrm>
          <a:prstGeom prst="rect">
            <a:avLst/>
          </a:prstGeom>
        </p:spPr>
      </p:pic>
      <p:pic>
        <p:nvPicPr>
          <p:cNvPr id="58" name="Obrázek 5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5400000">
            <a:off x="7020970" y="1405181"/>
            <a:ext cx="3960000" cy="5436182"/>
          </a:xfrm>
          <a:prstGeom prst="rect">
            <a:avLst/>
          </a:prstGeom>
        </p:spPr>
      </p:pic>
      <p:sp>
        <p:nvSpPr>
          <p:cNvPr id="55" name="Šipka doprava 54"/>
          <p:cNvSpPr/>
          <p:nvPr/>
        </p:nvSpPr>
        <p:spPr>
          <a:xfrm>
            <a:off x="6843133" y="4746924"/>
            <a:ext cx="761786" cy="28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Vltava</a:t>
            </a:r>
          </a:p>
        </p:txBody>
      </p:sp>
      <p:sp>
        <p:nvSpPr>
          <p:cNvPr id="57" name="Šipka doprava 56"/>
          <p:cNvSpPr/>
          <p:nvPr/>
        </p:nvSpPr>
        <p:spPr>
          <a:xfrm>
            <a:off x="5804048" y="3424832"/>
            <a:ext cx="761786" cy="28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Ohře</a:t>
            </a:r>
          </a:p>
        </p:txBody>
      </p:sp>
      <p:sp>
        <p:nvSpPr>
          <p:cNvPr id="51" name="Šipka doleva 50"/>
          <p:cNvSpPr/>
          <p:nvPr/>
        </p:nvSpPr>
        <p:spPr>
          <a:xfrm rot="20149747">
            <a:off x="9494736" y="3718614"/>
            <a:ext cx="875419" cy="3011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Chrudimka</a:t>
            </a:r>
          </a:p>
        </p:txBody>
      </p:sp>
      <p:sp>
        <p:nvSpPr>
          <p:cNvPr id="49" name="Šipka doleva 48"/>
          <p:cNvSpPr/>
          <p:nvPr/>
        </p:nvSpPr>
        <p:spPr>
          <a:xfrm rot="20149747">
            <a:off x="9890547" y="3293513"/>
            <a:ext cx="680376" cy="3011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Orlice</a:t>
            </a:r>
          </a:p>
        </p:txBody>
      </p:sp>
      <p:sp>
        <p:nvSpPr>
          <p:cNvPr id="47" name="Šipka doleva 46"/>
          <p:cNvSpPr/>
          <p:nvPr/>
        </p:nvSpPr>
        <p:spPr>
          <a:xfrm rot="20149747">
            <a:off x="9633393" y="2788870"/>
            <a:ext cx="680376" cy="3011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Metuje</a:t>
            </a:r>
          </a:p>
        </p:txBody>
      </p:sp>
      <p:sp>
        <p:nvSpPr>
          <p:cNvPr id="42" name="Šipka doleva 41"/>
          <p:cNvSpPr/>
          <p:nvPr/>
        </p:nvSpPr>
        <p:spPr>
          <a:xfrm rot="20149747">
            <a:off x="9029033" y="2844311"/>
            <a:ext cx="680376" cy="3011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Cidlina</a:t>
            </a:r>
          </a:p>
        </p:txBody>
      </p:sp>
      <p:sp>
        <p:nvSpPr>
          <p:cNvPr id="21" name="Šipka doprava 20"/>
          <p:cNvSpPr/>
          <p:nvPr/>
        </p:nvSpPr>
        <p:spPr>
          <a:xfrm rot="5400000">
            <a:off x="8950078" y="2362234"/>
            <a:ext cx="469873" cy="27080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43" name="Šipka doprava 42"/>
          <p:cNvSpPr/>
          <p:nvPr/>
        </p:nvSpPr>
        <p:spPr>
          <a:xfrm rot="3545860">
            <a:off x="8510369" y="2381775"/>
            <a:ext cx="673317" cy="28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Jizera</a:t>
            </a:r>
          </a:p>
        </p:txBody>
      </p:sp>
      <p:sp>
        <p:nvSpPr>
          <p:cNvPr id="45" name="Šipka doprava 44"/>
          <p:cNvSpPr/>
          <p:nvPr/>
        </p:nvSpPr>
        <p:spPr>
          <a:xfrm rot="2359534">
            <a:off x="8001181" y="2496733"/>
            <a:ext cx="761786" cy="28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Ploučnice</a:t>
            </a:r>
          </a:p>
        </p:txBody>
      </p:sp>
      <p:sp>
        <p:nvSpPr>
          <p:cNvPr id="23" name="Obdélník 22"/>
          <p:cNvSpPr/>
          <p:nvPr/>
        </p:nvSpPr>
        <p:spPr>
          <a:xfrm rot="19131921">
            <a:off x="6046013" y="2362679"/>
            <a:ext cx="1462773" cy="424732"/>
          </a:xfrm>
          <a:prstGeom prst="rect">
            <a:avLst/>
          </a:prstGeom>
        </p:spPr>
        <p:txBody>
          <a:bodyPr wrap="square">
            <a:spAutoFit/>
          </a:bodyPr>
          <a:lstStyle/>
          <a:p>
            <a:pPr>
              <a:lnSpc>
                <a:spcPct val="120000"/>
              </a:lnSpc>
              <a:spcBef>
                <a:spcPts val="0"/>
              </a:spcBef>
              <a:defRPr/>
            </a:pPr>
            <a:r>
              <a:rPr lang="cs-CZ" dirty="0">
                <a:latin typeface="Times New Roman" panose="02020603050405020304" pitchFamily="18" charset="0"/>
                <a:cs typeface="Times New Roman" panose="02020603050405020304" pitchFamily="18" charset="0"/>
              </a:rPr>
              <a:t>Severní moře</a:t>
            </a:r>
            <a:endParaRPr lang="cs-CZ" b="1" dirty="0">
              <a:latin typeface="Times New Roman" panose="02020603050405020304" pitchFamily="18" charset="0"/>
              <a:cs typeface="Times New Roman" panose="02020603050405020304" pitchFamily="18" charset="0"/>
            </a:endParaRPr>
          </a:p>
        </p:txBody>
      </p:sp>
      <p:sp>
        <p:nvSpPr>
          <p:cNvPr id="59" name="Šipka doprava 58"/>
          <p:cNvSpPr/>
          <p:nvPr/>
        </p:nvSpPr>
        <p:spPr>
          <a:xfrm>
            <a:off x="6678370" y="2961122"/>
            <a:ext cx="761786" cy="289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t>Bílina</a:t>
            </a:r>
          </a:p>
        </p:txBody>
      </p:sp>
    </p:spTree>
    <p:extLst>
      <p:ext uri="{BB962C8B-B14F-4D97-AF65-F5344CB8AC3E}">
        <p14:creationId xmlns:p14="http://schemas.microsoft.com/office/powerpoint/2010/main" val="10560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20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fade">
                                      <p:cBhvr>
                                        <p:cTn id="12" dur="2000"/>
                                        <p:tgtEl>
                                          <p:spTgt spid="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xEl>
                                              <p:pRg st="2" end="2"/>
                                            </p:txEl>
                                          </p:spTgt>
                                        </p:tgtEl>
                                        <p:attrNameLst>
                                          <p:attrName>style.visibility</p:attrName>
                                        </p:attrNameLst>
                                      </p:cBhvr>
                                      <p:to>
                                        <p:strVal val="visible"/>
                                      </p:to>
                                    </p:set>
                                    <p:animEffect transition="in" filter="fade">
                                      <p:cBhvr>
                                        <p:cTn id="17" dur="2000"/>
                                        <p:tgtEl>
                                          <p:spTgt spid="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80">
                                          <p:stCondLst>
                                            <p:cond delay="0"/>
                                          </p:stCondLst>
                                        </p:cTn>
                                        <p:tgtEl>
                                          <p:spTgt spid="21"/>
                                        </p:tgtEl>
                                      </p:cBhvr>
                                    </p:animEffect>
                                    <p:anim calcmode="lin" valueType="num">
                                      <p:cBhvr>
                                        <p:cTn id="2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3" dur="26">
                                          <p:stCondLst>
                                            <p:cond delay="650"/>
                                          </p:stCondLst>
                                        </p:cTn>
                                        <p:tgtEl>
                                          <p:spTgt spid="21"/>
                                        </p:tgtEl>
                                      </p:cBhvr>
                                      <p:to x="100000" y="60000"/>
                                    </p:animScale>
                                    <p:animScale>
                                      <p:cBhvr>
                                        <p:cTn id="34" dur="166" decel="50000">
                                          <p:stCondLst>
                                            <p:cond delay="676"/>
                                          </p:stCondLst>
                                        </p:cTn>
                                        <p:tgtEl>
                                          <p:spTgt spid="21"/>
                                        </p:tgtEl>
                                      </p:cBhvr>
                                      <p:to x="100000" y="100000"/>
                                    </p:animScale>
                                    <p:animScale>
                                      <p:cBhvr>
                                        <p:cTn id="35" dur="26">
                                          <p:stCondLst>
                                            <p:cond delay="1312"/>
                                          </p:stCondLst>
                                        </p:cTn>
                                        <p:tgtEl>
                                          <p:spTgt spid="21"/>
                                        </p:tgtEl>
                                      </p:cBhvr>
                                      <p:to x="100000" y="80000"/>
                                    </p:animScale>
                                    <p:animScale>
                                      <p:cBhvr>
                                        <p:cTn id="36" dur="166" decel="50000">
                                          <p:stCondLst>
                                            <p:cond delay="1338"/>
                                          </p:stCondLst>
                                        </p:cTn>
                                        <p:tgtEl>
                                          <p:spTgt spid="21"/>
                                        </p:tgtEl>
                                      </p:cBhvr>
                                      <p:to x="100000" y="100000"/>
                                    </p:animScale>
                                    <p:animScale>
                                      <p:cBhvr>
                                        <p:cTn id="37" dur="26">
                                          <p:stCondLst>
                                            <p:cond delay="1642"/>
                                          </p:stCondLst>
                                        </p:cTn>
                                        <p:tgtEl>
                                          <p:spTgt spid="21"/>
                                        </p:tgtEl>
                                      </p:cBhvr>
                                      <p:to x="100000" y="90000"/>
                                    </p:animScale>
                                    <p:animScale>
                                      <p:cBhvr>
                                        <p:cTn id="38" dur="166" decel="50000">
                                          <p:stCondLst>
                                            <p:cond delay="1668"/>
                                          </p:stCondLst>
                                        </p:cTn>
                                        <p:tgtEl>
                                          <p:spTgt spid="21"/>
                                        </p:tgtEl>
                                      </p:cBhvr>
                                      <p:to x="100000" y="100000"/>
                                    </p:animScale>
                                    <p:animScale>
                                      <p:cBhvr>
                                        <p:cTn id="39" dur="26">
                                          <p:stCondLst>
                                            <p:cond delay="1808"/>
                                          </p:stCondLst>
                                        </p:cTn>
                                        <p:tgtEl>
                                          <p:spTgt spid="21"/>
                                        </p:tgtEl>
                                      </p:cBhvr>
                                      <p:to x="100000" y="95000"/>
                                    </p:animScale>
                                    <p:animScale>
                                      <p:cBhvr>
                                        <p:cTn id="40" dur="166" decel="50000">
                                          <p:stCondLst>
                                            <p:cond delay="1834"/>
                                          </p:stCondLst>
                                        </p:cTn>
                                        <p:tgtEl>
                                          <p:spTgt spid="21"/>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10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26" presetClass="entr" presetSubtype="0"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down)">
                                      <p:cBhvr>
                                        <p:cTn id="70" dur="580">
                                          <p:stCondLst>
                                            <p:cond delay="0"/>
                                          </p:stCondLst>
                                        </p:cTn>
                                        <p:tgtEl>
                                          <p:spTgt spid="42"/>
                                        </p:tgtEl>
                                      </p:cBhvr>
                                    </p:animEffect>
                                    <p:anim calcmode="lin" valueType="num">
                                      <p:cBhvr>
                                        <p:cTn id="71"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76" dur="26">
                                          <p:stCondLst>
                                            <p:cond delay="650"/>
                                          </p:stCondLst>
                                        </p:cTn>
                                        <p:tgtEl>
                                          <p:spTgt spid="42"/>
                                        </p:tgtEl>
                                      </p:cBhvr>
                                      <p:to x="100000" y="60000"/>
                                    </p:animScale>
                                    <p:animScale>
                                      <p:cBhvr>
                                        <p:cTn id="77" dur="166" decel="50000">
                                          <p:stCondLst>
                                            <p:cond delay="676"/>
                                          </p:stCondLst>
                                        </p:cTn>
                                        <p:tgtEl>
                                          <p:spTgt spid="42"/>
                                        </p:tgtEl>
                                      </p:cBhvr>
                                      <p:to x="100000" y="100000"/>
                                    </p:animScale>
                                    <p:animScale>
                                      <p:cBhvr>
                                        <p:cTn id="78" dur="26">
                                          <p:stCondLst>
                                            <p:cond delay="1312"/>
                                          </p:stCondLst>
                                        </p:cTn>
                                        <p:tgtEl>
                                          <p:spTgt spid="42"/>
                                        </p:tgtEl>
                                      </p:cBhvr>
                                      <p:to x="100000" y="80000"/>
                                    </p:animScale>
                                    <p:animScale>
                                      <p:cBhvr>
                                        <p:cTn id="79" dur="166" decel="50000">
                                          <p:stCondLst>
                                            <p:cond delay="1338"/>
                                          </p:stCondLst>
                                        </p:cTn>
                                        <p:tgtEl>
                                          <p:spTgt spid="42"/>
                                        </p:tgtEl>
                                      </p:cBhvr>
                                      <p:to x="100000" y="100000"/>
                                    </p:animScale>
                                    <p:animScale>
                                      <p:cBhvr>
                                        <p:cTn id="80" dur="26">
                                          <p:stCondLst>
                                            <p:cond delay="1642"/>
                                          </p:stCondLst>
                                        </p:cTn>
                                        <p:tgtEl>
                                          <p:spTgt spid="42"/>
                                        </p:tgtEl>
                                      </p:cBhvr>
                                      <p:to x="100000" y="90000"/>
                                    </p:animScale>
                                    <p:animScale>
                                      <p:cBhvr>
                                        <p:cTn id="81" dur="166" decel="50000">
                                          <p:stCondLst>
                                            <p:cond delay="1668"/>
                                          </p:stCondLst>
                                        </p:cTn>
                                        <p:tgtEl>
                                          <p:spTgt spid="42"/>
                                        </p:tgtEl>
                                      </p:cBhvr>
                                      <p:to x="100000" y="100000"/>
                                    </p:animScale>
                                    <p:animScale>
                                      <p:cBhvr>
                                        <p:cTn id="82" dur="26">
                                          <p:stCondLst>
                                            <p:cond delay="1808"/>
                                          </p:stCondLst>
                                        </p:cTn>
                                        <p:tgtEl>
                                          <p:spTgt spid="42"/>
                                        </p:tgtEl>
                                      </p:cBhvr>
                                      <p:to x="100000" y="95000"/>
                                    </p:animScale>
                                    <p:animScale>
                                      <p:cBhvr>
                                        <p:cTn id="83" dur="166" decel="50000">
                                          <p:stCondLst>
                                            <p:cond delay="1834"/>
                                          </p:stCondLst>
                                        </p:cTn>
                                        <p:tgtEl>
                                          <p:spTgt spid="42"/>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500"/>
                                        <p:tgtEl>
                                          <p:spTgt spid="2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41"/>
                                        </p:tgtEl>
                                        <p:attrNameLst>
                                          <p:attrName>style.visibility</p:attrName>
                                        </p:attrNameLst>
                                      </p:cBhvr>
                                      <p:to>
                                        <p:strVal val="visible"/>
                                      </p:to>
                                    </p:set>
                                    <p:animEffect transition="in" filter="fade">
                                      <p:cBhvr>
                                        <p:cTn id="93" dur="1000"/>
                                        <p:tgtEl>
                                          <p:spTgt spid="41"/>
                                        </p:tgtEl>
                                      </p:cBhvr>
                                    </p:animEffect>
                                  </p:childTnLst>
                                </p:cTn>
                              </p:par>
                            </p:childTnLst>
                          </p:cTn>
                        </p:par>
                      </p:childTnLst>
                    </p:cTn>
                  </p:par>
                  <p:par>
                    <p:cTn id="94" fill="hold">
                      <p:stCondLst>
                        <p:cond delay="indefinite"/>
                      </p:stCondLst>
                      <p:childTnLst>
                        <p:par>
                          <p:cTn id="95" fill="hold">
                            <p:stCondLst>
                              <p:cond delay="0"/>
                            </p:stCondLst>
                            <p:childTnLst>
                              <p:par>
                                <p:cTn id="96" presetID="26" presetClass="entr" presetSubtype="0" fill="hold" grpId="0" nodeType="click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wipe(down)">
                                      <p:cBhvr>
                                        <p:cTn id="98" dur="580">
                                          <p:stCondLst>
                                            <p:cond delay="0"/>
                                          </p:stCondLst>
                                        </p:cTn>
                                        <p:tgtEl>
                                          <p:spTgt spid="43"/>
                                        </p:tgtEl>
                                      </p:cBhvr>
                                    </p:animEffect>
                                    <p:anim calcmode="lin" valueType="num">
                                      <p:cBhvr>
                                        <p:cTn id="99"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0"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1"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02"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03"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04" dur="26">
                                          <p:stCondLst>
                                            <p:cond delay="650"/>
                                          </p:stCondLst>
                                        </p:cTn>
                                        <p:tgtEl>
                                          <p:spTgt spid="43"/>
                                        </p:tgtEl>
                                      </p:cBhvr>
                                      <p:to x="100000" y="60000"/>
                                    </p:animScale>
                                    <p:animScale>
                                      <p:cBhvr>
                                        <p:cTn id="105" dur="166" decel="50000">
                                          <p:stCondLst>
                                            <p:cond delay="676"/>
                                          </p:stCondLst>
                                        </p:cTn>
                                        <p:tgtEl>
                                          <p:spTgt spid="43"/>
                                        </p:tgtEl>
                                      </p:cBhvr>
                                      <p:to x="100000" y="100000"/>
                                    </p:animScale>
                                    <p:animScale>
                                      <p:cBhvr>
                                        <p:cTn id="106" dur="26">
                                          <p:stCondLst>
                                            <p:cond delay="1312"/>
                                          </p:stCondLst>
                                        </p:cTn>
                                        <p:tgtEl>
                                          <p:spTgt spid="43"/>
                                        </p:tgtEl>
                                      </p:cBhvr>
                                      <p:to x="100000" y="80000"/>
                                    </p:animScale>
                                    <p:animScale>
                                      <p:cBhvr>
                                        <p:cTn id="107" dur="166" decel="50000">
                                          <p:stCondLst>
                                            <p:cond delay="1338"/>
                                          </p:stCondLst>
                                        </p:cTn>
                                        <p:tgtEl>
                                          <p:spTgt spid="43"/>
                                        </p:tgtEl>
                                      </p:cBhvr>
                                      <p:to x="100000" y="100000"/>
                                    </p:animScale>
                                    <p:animScale>
                                      <p:cBhvr>
                                        <p:cTn id="108" dur="26">
                                          <p:stCondLst>
                                            <p:cond delay="1642"/>
                                          </p:stCondLst>
                                        </p:cTn>
                                        <p:tgtEl>
                                          <p:spTgt spid="43"/>
                                        </p:tgtEl>
                                      </p:cBhvr>
                                      <p:to x="100000" y="90000"/>
                                    </p:animScale>
                                    <p:animScale>
                                      <p:cBhvr>
                                        <p:cTn id="109" dur="166" decel="50000">
                                          <p:stCondLst>
                                            <p:cond delay="1668"/>
                                          </p:stCondLst>
                                        </p:cTn>
                                        <p:tgtEl>
                                          <p:spTgt spid="43"/>
                                        </p:tgtEl>
                                      </p:cBhvr>
                                      <p:to x="100000" y="100000"/>
                                    </p:animScale>
                                    <p:animScale>
                                      <p:cBhvr>
                                        <p:cTn id="110" dur="26">
                                          <p:stCondLst>
                                            <p:cond delay="1808"/>
                                          </p:stCondLst>
                                        </p:cTn>
                                        <p:tgtEl>
                                          <p:spTgt spid="43"/>
                                        </p:tgtEl>
                                      </p:cBhvr>
                                      <p:to x="100000" y="95000"/>
                                    </p:animScale>
                                    <p:animScale>
                                      <p:cBhvr>
                                        <p:cTn id="111" dur="166" decel="50000">
                                          <p:stCondLst>
                                            <p:cond delay="1834"/>
                                          </p:stCondLst>
                                        </p:cTn>
                                        <p:tgtEl>
                                          <p:spTgt spid="43"/>
                                        </p:tgtEl>
                                      </p:cBhvr>
                                      <p:to x="100000" y="100000"/>
                                    </p:animScale>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35"/>
                                        </p:tgtEl>
                                        <p:attrNameLst>
                                          <p:attrName>style.visibility</p:attrName>
                                        </p:attrNameLst>
                                      </p:cBhvr>
                                      <p:to>
                                        <p:strVal val="visible"/>
                                      </p:to>
                                    </p:set>
                                    <p:animEffect transition="in" filter="fade">
                                      <p:cBhvr>
                                        <p:cTn id="116" dur="500"/>
                                        <p:tgtEl>
                                          <p:spTgt spid="35"/>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44"/>
                                        </p:tgtEl>
                                        <p:attrNameLst>
                                          <p:attrName>style.visibility</p:attrName>
                                        </p:attrNameLst>
                                      </p:cBhvr>
                                      <p:to>
                                        <p:strVal val="visible"/>
                                      </p:to>
                                    </p:set>
                                    <p:animEffect transition="in" filter="fade">
                                      <p:cBhvr>
                                        <p:cTn id="121" dur="1000"/>
                                        <p:tgtEl>
                                          <p:spTgt spid="44"/>
                                        </p:tgtEl>
                                      </p:cBhvr>
                                    </p:animEffect>
                                  </p:childTnLst>
                                </p:cTn>
                              </p:par>
                            </p:childTnLst>
                          </p:cTn>
                        </p:par>
                      </p:childTnLst>
                    </p:cTn>
                  </p:par>
                  <p:par>
                    <p:cTn id="122" fill="hold">
                      <p:stCondLst>
                        <p:cond delay="indefinite"/>
                      </p:stCondLst>
                      <p:childTnLst>
                        <p:par>
                          <p:cTn id="123" fill="hold">
                            <p:stCondLst>
                              <p:cond delay="0"/>
                            </p:stCondLst>
                            <p:childTnLst>
                              <p:par>
                                <p:cTn id="124" presetID="26" presetClass="entr" presetSubtype="0" fill="hold" grpId="0" nodeType="clickEffect">
                                  <p:stCondLst>
                                    <p:cond delay="0"/>
                                  </p:stCondLst>
                                  <p:childTnLst>
                                    <p:set>
                                      <p:cBhvr>
                                        <p:cTn id="125" dur="1" fill="hold">
                                          <p:stCondLst>
                                            <p:cond delay="0"/>
                                          </p:stCondLst>
                                        </p:cTn>
                                        <p:tgtEl>
                                          <p:spTgt spid="45"/>
                                        </p:tgtEl>
                                        <p:attrNameLst>
                                          <p:attrName>style.visibility</p:attrName>
                                        </p:attrNameLst>
                                      </p:cBhvr>
                                      <p:to>
                                        <p:strVal val="visible"/>
                                      </p:to>
                                    </p:set>
                                    <p:animEffect transition="in" filter="wipe(down)">
                                      <p:cBhvr>
                                        <p:cTn id="126" dur="580">
                                          <p:stCondLst>
                                            <p:cond delay="0"/>
                                          </p:stCondLst>
                                        </p:cTn>
                                        <p:tgtEl>
                                          <p:spTgt spid="45"/>
                                        </p:tgtEl>
                                      </p:cBhvr>
                                    </p:animEffect>
                                    <p:anim calcmode="lin" valueType="num">
                                      <p:cBhvr>
                                        <p:cTn id="127"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32" dur="26">
                                          <p:stCondLst>
                                            <p:cond delay="650"/>
                                          </p:stCondLst>
                                        </p:cTn>
                                        <p:tgtEl>
                                          <p:spTgt spid="45"/>
                                        </p:tgtEl>
                                      </p:cBhvr>
                                      <p:to x="100000" y="60000"/>
                                    </p:animScale>
                                    <p:animScale>
                                      <p:cBhvr>
                                        <p:cTn id="133" dur="166" decel="50000">
                                          <p:stCondLst>
                                            <p:cond delay="676"/>
                                          </p:stCondLst>
                                        </p:cTn>
                                        <p:tgtEl>
                                          <p:spTgt spid="45"/>
                                        </p:tgtEl>
                                      </p:cBhvr>
                                      <p:to x="100000" y="100000"/>
                                    </p:animScale>
                                    <p:animScale>
                                      <p:cBhvr>
                                        <p:cTn id="134" dur="26">
                                          <p:stCondLst>
                                            <p:cond delay="1312"/>
                                          </p:stCondLst>
                                        </p:cTn>
                                        <p:tgtEl>
                                          <p:spTgt spid="45"/>
                                        </p:tgtEl>
                                      </p:cBhvr>
                                      <p:to x="100000" y="80000"/>
                                    </p:animScale>
                                    <p:animScale>
                                      <p:cBhvr>
                                        <p:cTn id="135" dur="166" decel="50000">
                                          <p:stCondLst>
                                            <p:cond delay="1338"/>
                                          </p:stCondLst>
                                        </p:cTn>
                                        <p:tgtEl>
                                          <p:spTgt spid="45"/>
                                        </p:tgtEl>
                                      </p:cBhvr>
                                      <p:to x="100000" y="100000"/>
                                    </p:animScale>
                                    <p:animScale>
                                      <p:cBhvr>
                                        <p:cTn id="136" dur="26">
                                          <p:stCondLst>
                                            <p:cond delay="1642"/>
                                          </p:stCondLst>
                                        </p:cTn>
                                        <p:tgtEl>
                                          <p:spTgt spid="45"/>
                                        </p:tgtEl>
                                      </p:cBhvr>
                                      <p:to x="100000" y="90000"/>
                                    </p:animScale>
                                    <p:animScale>
                                      <p:cBhvr>
                                        <p:cTn id="137" dur="166" decel="50000">
                                          <p:stCondLst>
                                            <p:cond delay="1668"/>
                                          </p:stCondLst>
                                        </p:cTn>
                                        <p:tgtEl>
                                          <p:spTgt spid="45"/>
                                        </p:tgtEl>
                                      </p:cBhvr>
                                      <p:to x="100000" y="100000"/>
                                    </p:animScale>
                                    <p:animScale>
                                      <p:cBhvr>
                                        <p:cTn id="138" dur="26">
                                          <p:stCondLst>
                                            <p:cond delay="1808"/>
                                          </p:stCondLst>
                                        </p:cTn>
                                        <p:tgtEl>
                                          <p:spTgt spid="45"/>
                                        </p:tgtEl>
                                      </p:cBhvr>
                                      <p:to x="100000" y="95000"/>
                                    </p:animScale>
                                    <p:animScale>
                                      <p:cBhvr>
                                        <p:cTn id="139" dur="166" decel="50000">
                                          <p:stCondLst>
                                            <p:cond delay="1834"/>
                                          </p:stCondLst>
                                        </p:cTn>
                                        <p:tgtEl>
                                          <p:spTgt spid="45"/>
                                        </p:tgtEl>
                                      </p:cBhvr>
                                      <p:to x="100000" y="100000"/>
                                    </p:animScale>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fade">
                                      <p:cBhvr>
                                        <p:cTn id="144" dur="500"/>
                                        <p:tgtEl>
                                          <p:spTgt spid="28"/>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29"/>
                                        </p:tgtEl>
                                        <p:attrNameLst>
                                          <p:attrName>style.visibility</p:attrName>
                                        </p:attrNameLst>
                                      </p:cBhvr>
                                      <p:to>
                                        <p:strVal val="visible"/>
                                      </p:to>
                                    </p:set>
                                    <p:animEffect transition="in" filter="fade">
                                      <p:cBhvr>
                                        <p:cTn id="149" dur="500"/>
                                        <p:tgtEl>
                                          <p:spTgt spid="29"/>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46"/>
                                        </p:tgtEl>
                                        <p:attrNameLst>
                                          <p:attrName>style.visibility</p:attrName>
                                        </p:attrNameLst>
                                      </p:cBhvr>
                                      <p:to>
                                        <p:strVal val="visible"/>
                                      </p:to>
                                    </p:set>
                                    <p:animEffect transition="in" filter="fade">
                                      <p:cBhvr>
                                        <p:cTn id="154" dur="1000"/>
                                        <p:tgtEl>
                                          <p:spTgt spid="46"/>
                                        </p:tgtEl>
                                      </p:cBhvr>
                                    </p:animEffect>
                                  </p:childTnLst>
                                </p:cTn>
                              </p:par>
                            </p:childTnLst>
                          </p:cTn>
                        </p:par>
                      </p:childTnLst>
                    </p:cTn>
                  </p:par>
                  <p:par>
                    <p:cTn id="155" fill="hold">
                      <p:stCondLst>
                        <p:cond delay="indefinite"/>
                      </p:stCondLst>
                      <p:childTnLst>
                        <p:par>
                          <p:cTn id="156" fill="hold">
                            <p:stCondLst>
                              <p:cond delay="0"/>
                            </p:stCondLst>
                            <p:childTnLst>
                              <p:par>
                                <p:cTn id="157" presetID="26" presetClass="entr" presetSubtype="0" fill="hold" grpId="0" nodeType="clickEffect">
                                  <p:stCondLst>
                                    <p:cond delay="0"/>
                                  </p:stCondLst>
                                  <p:childTnLst>
                                    <p:set>
                                      <p:cBhvr>
                                        <p:cTn id="158" dur="1" fill="hold">
                                          <p:stCondLst>
                                            <p:cond delay="0"/>
                                          </p:stCondLst>
                                        </p:cTn>
                                        <p:tgtEl>
                                          <p:spTgt spid="47"/>
                                        </p:tgtEl>
                                        <p:attrNameLst>
                                          <p:attrName>style.visibility</p:attrName>
                                        </p:attrNameLst>
                                      </p:cBhvr>
                                      <p:to>
                                        <p:strVal val="visible"/>
                                      </p:to>
                                    </p:set>
                                    <p:animEffect transition="in" filter="wipe(down)">
                                      <p:cBhvr>
                                        <p:cTn id="159" dur="580">
                                          <p:stCondLst>
                                            <p:cond delay="0"/>
                                          </p:stCondLst>
                                        </p:cTn>
                                        <p:tgtEl>
                                          <p:spTgt spid="47"/>
                                        </p:tgtEl>
                                      </p:cBhvr>
                                    </p:animEffect>
                                    <p:anim calcmode="lin" valueType="num">
                                      <p:cBhvr>
                                        <p:cTn id="160"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61"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62"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63"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64"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65" dur="26">
                                          <p:stCondLst>
                                            <p:cond delay="650"/>
                                          </p:stCondLst>
                                        </p:cTn>
                                        <p:tgtEl>
                                          <p:spTgt spid="47"/>
                                        </p:tgtEl>
                                      </p:cBhvr>
                                      <p:to x="100000" y="60000"/>
                                    </p:animScale>
                                    <p:animScale>
                                      <p:cBhvr>
                                        <p:cTn id="166" dur="166" decel="50000">
                                          <p:stCondLst>
                                            <p:cond delay="676"/>
                                          </p:stCondLst>
                                        </p:cTn>
                                        <p:tgtEl>
                                          <p:spTgt spid="47"/>
                                        </p:tgtEl>
                                      </p:cBhvr>
                                      <p:to x="100000" y="100000"/>
                                    </p:animScale>
                                    <p:animScale>
                                      <p:cBhvr>
                                        <p:cTn id="167" dur="26">
                                          <p:stCondLst>
                                            <p:cond delay="1312"/>
                                          </p:stCondLst>
                                        </p:cTn>
                                        <p:tgtEl>
                                          <p:spTgt spid="47"/>
                                        </p:tgtEl>
                                      </p:cBhvr>
                                      <p:to x="100000" y="80000"/>
                                    </p:animScale>
                                    <p:animScale>
                                      <p:cBhvr>
                                        <p:cTn id="168" dur="166" decel="50000">
                                          <p:stCondLst>
                                            <p:cond delay="1338"/>
                                          </p:stCondLst>
                                        </p:cTn>
                                        <p:tgtEl>
                                          <p:spTgt spid="47"/>
                                        </p:tgtEl>
                                      </p:cBhvr>
                                      <p:to x="100000" y="100000"/>
                                    </p:animScale>
                                    <p:animScale>
                                      <p:cBhvr>
                                        <p:cTn id="169" dur="26">
                                          <p:stCondLst>
                                            <p:cond delay="1642"/>
                                          </p:stCondLst>
                                        </p:cTn>
                                        <p:tgtEl>
                                          <p:spTgt spid="47"/>
                                        </p:tgtEl>
                                      </p:cBhvr>
                                      <p:to x="100000" y="90000"/>
                                    </p:animScale>
                                    <p:animScale>
                                      <p:cBhvr>
                                        <p:cTn id="170" dur="166" decel="50000">
                                          <p:stCondLst>
                                            <p:cond delay="1668"/>
                                          </p:stCondLst>
                                        </p:cTn>
                                        <p:tgtEl>
                                          <p:spTgt spid="47"/>
                                        </p:tgtEl>
                                      </p:cBhvr>
                                      <p:to x="100000" y="100000"/>
                                    </p:animScale>
                                    <p:animScale>
                                      <p:cBhvr>
                                        <p:cTn id="171" dur="26">
                                          <p:stCondLst>
                                            <p:cond delay="1808"/>
                                          </p:stCondLst>
                                        </p:cTn>
                                        <p:tgtEl>
                                          <p:spTgt spid="47"/>
                                        </p:tgtEl>
                                      </p:cBhvr>
                                      <p:to x="100000" y="95000"/>
                                    </p:animScale>
                                    <p:animScale>
                                      <p:cBhvr>
                                        <p:cTn id="172" dur="166" decel="50000">
                                          <p:stCondLst>
                                            <p:cond delay="1834"/>
                                          </p:stCondLst>
                                        </p:cTn>
                                        <p:tgtEl>
                                          <p:spTgt spid="47"/>
                                        </p:tgtEl>
                                      </p:cBhvr>
                                      <p:to x="100000" y="100000"/>
                                    </p:animScale>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30"/>
                                        </p:tgtEl>
                                        <p:attrNameLst>
                                          <p:attrName>style.visibility</p:attrName>
                                        </p:attrNameLst>
                                      </p:cBhvr>
                                      <p:to>
                                        <p:strVal val="visible"/>
                                      </p:to>
                                    </p:set>
                                    <p:animEffect transition="in" filter="fade">
                                      <p:cBhvr>
                                        <p:cTn id="177" dur="500"/>
                                        <p:tgtEl>
                                          <p:spTgt spid="30"/>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nodeType="clickEffect">
                                  <p:stCondLst>
                                    <p:cond delay="0"/>
                                  </p:stCondLst>
                                  <p:childTnLst>
                                    <p:set>
                                      <p:cBhvr>
                                        <p:cTn id="181" dur="1" fill="hold">
                                          <p:stCondLst>
                                            <p:cond delay="0"/>
                                          </p:stCondLst>
                                        </p:cTn>
                                        <p:tgtEl>
                                          <p:spTgt spid="48"/>
                                        </p:tgtEl>
                                        <p:attrNameLst>
                                          <p:attrName>style.visibility</p:attrName>
                                        </p:attrNameLst>
                                      </p:cBhvr>
                                      <p:to>
                                        <p:strVal val="visible"/>
                                      </p:to>
                                    </p:set>
                                    <p:animEffect transition="in" filter="fade">
                                      <p:cBhvr>
                                        <p:cTn id="182" dur="1000"/>
                                        <p:tgtEl>
                                          <p:spTgt spid="48"/>
                                        </p:tgtEl>
                                      </p:cBhvr>
                                    </p:animEffect>
                                  </p:childTnLst>
                                </p:cTn>
                              </p:par>
                            </p:childTnLst>
                          </p:cTn>
                        </p:par>
                      </p:childTnLst>
                    </p:cTn>
                  </p:par>
                  <p:par>
                    <p:cTn id="183" fill="hold">
                      <p:stCondLst>
                        <p:cond delay="indefinite"/>
                      </p:stCondLst>
                      <p:childTnLst>
                        <p:par>
                          <p:cTn id="184" fill="hold">
                            <p:stCondLst>
                              <p:cond delay="0"/>
                            </p:stCondLst>
                            <p:childTnLst>
                              <p:par>
                                <p:cTn id="185" presetID="26" presetClass="entr" presetSubtype="0" fill="hold" grpId="0" nodeType="clickEffect">
                                  <p:stCondLst>
                                    <p:cond delay="0"/>
                                  </p:stCondLst>
                                  <p:childTnLst>
                                    <p:set>
                                      <p:cBhvr>
                                        <p:cTn id="186" dur="1" fill="hold">
                                          <p:stCondLst>
                                            <p:cond delay="0"/>
                                          </p:stCondLst>
                                        </p:cTn>
                                        <p:tgtEl>
                                          <p:spTgt spid="49"/>
                                        </p:tgtEl>
                                        <p:attrNameLst>
                                          <p:attrName>style.visibility</p:attrName>
                                        </p:attrNameLst>
                                      </p:cBhvr>
                                      <p:to>
                                        <p:strVal val="visible"/>
                                      </p:to>
                                    </p:set>
                                    <p:animEffect transition="in" filter="wipe(down)">
                                      <p:cBhvr>
                                        <p:cTn id="187" dur="580">
                                          <p:stCondLst>
                                            <p:cond delay="0"/>
                                          </p:stCondLst>
                                        </p:cTn>
                                        <p:tgtEl>
                                          <p:spTgt spid="49"/>
                                        </p:tgtEl>
                                      </p:cBhvr>
                                    </p:animEffect>
                                    <p:anim calcmode="lin" valueType="num">
                                      <p:cBhvr>
                                        <p:cTn id="18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193" dur="26">
                                          <p:stCondLst>
                                            <p:cond delay="650"/>
                                          </p:stCondLst>
                                        </p:cTn>
                                        <p:tgtEl>
                                          <p:spTgt spid="49"/>
                                        </p:tgtEl>
                                      </p:cBhvr>
                                      <p:to x="100000" y="60000"/>
                                    </p:animScale>
                                    <p:animScale>
                                      <p:cBhvr>
                                        <p:cTn id="194" dur="166" decel="50000">
                                          <p:stCondLst>
                                            <p:cond delay="676"/>
                                          </p:stCondLst>
                                        </p:cTn>
                                        <p:tgtEl>
                                          <p:spTgt spid="49"/>
                                        </p:tgtEl>
                                      </p:cBhvr>
                                      <p:to x="100000" y="100000"/>
                                    </p:animScale>
                                    <p:animScale>
                                      <p:cBhvr>
                                        <p:cTn id="195" dur="26">
                                          <p:stCondLst>
                                            <p:cond delay="1312"/>
                                          </p:stCondLst>
                                        </p:cTn>
                                        <p:tgtEl>
                                          <p:spTgt spid="49"/>
                                        </p:tgtEl>
                                      </p:cBhvr>
                                      <p:to x="100000" y="80000"/>
                                    </p:animScale>
                                    <p:animScale>
                                      <p:cBhvr>
                                        <p:cTn id="196" dur="166" decel="50000">
                                          <p:stCondLst>
                                            <p:cond delay="1338"/>
                                          </p:stCondLst>
                                        </p:cTn>
                                        <p:tgtEl>
                                          <p:spTgt spid="49"/>
                                        </p:tgtEl>
                                      </p:cBhvr>
                                      <p:to x="100000" y="100000"/>
                                    </p:animScale>
                                    <p:animScale>
                                      <p:cBhvr>
                                        <p:cTn id="197" dur="26">
                                          <p:stCondLst>
                                            <p:cond delay="1642"/>
                                          </p:stCondLst>
                                        </p:cTn>
                                        <p:tgtEl>
                                          <p:spTgt spid="49"/>
                                        </p:tgtEl>
                                      </p:cBhvr>
                                      <p:to x="100000" y="90000"/>
                                    </p:animScale>
                                    <p:animScale>
                                      <p:cBhvr>
                                        <p:cTn id="198" dur="166" decel="50000">
                                          <p:stCondLst>
                                            <p:cond delay="1668"/>
                                          </p:stCondLst>
                                        </p:cTn>
                                        <p:tgtEl>
                                          <p:spTgt spid="49"/>
                                        </p:tgtEl>
                                      </p:cBhvr>
                                      <p:to x="100000" y="100000"/>
                                    </p:animScale>
                                    <p:animScale>
                                      <p:cBhvr>
                                        <p:cTn id="199" dur="26">
                                          <p:stCondLst>
                                            <p:cond delay="1808"/>
                                          </p:stCondLst>
                                        </p:cTn>
                                        <p:tgtEl>
                                          <p:spTgt spid="49"/>
                                        </p:tgtEl>
                                      </p:cBhvr>
                                      <p:to x="100000" y="95000"/>
                                    </p:animScale>
                                    <p:animScale>
                                      <p:cBhvr>
                                        <p:cTn id="200" dur="166" decel="50000">
                                          <p:stCondLst>
                                            <p:cond delay="1834"/>
                                          </p:stCondLst>
                                        </p:cTn>
                                        <p:tgtEl>
                                          <p:spTgt spid="49"/>
                                        </p:tgtEl>
                                      </p:cBhvr>
                                      <p:to x="100000" y="100000"/>
                                    </p:animScale>
                                  </p:child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grpId="0" nodeType="clickEffect">
                                  <p:stCondLst>
                                    <p:cond delay="0"/>
                                  </p:stCondLst>
                                  <p:childTnLst>
                                    <p:set>
                                      <p:cBhvr>
                                        <p:cTn id="204" dur="1" fill="hold">
                                          <p:stCondLst>
                                            <p:cond delay="0"/>
                                          </p:stCondLst>
                                        </p:cTn>
                                        <p:tgtEl>
                                          <p:spTgt spid="31"/>
                                        </p:tgtEl>
                                        <p:attrNameLst>
                                          <p:attrName>style.visibility</p:attrName>
                                        </p:attrNameLst>
                                      </p:cBhvr>
                                      <p:to>
                                        <p:strVal val="visible"/>
                                      </p:to>
                                    </p:set>
                                    <p:animEffect transition="in" filter="fade">
                                      <p:cBhvr>
                                        <p:cTn id="205" dur="500"/>
                                        <p:tgtEl>
                                          <p:spTgt spid="31"/>
                                        </p:tgtEl>
                                      </p:cBhvr>
                                    </p:animEffect>
                                  </p:child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nodeType="clickEffect">
                                  <p:stCondLst>
                                    <p:cond delay="0"/>
                                  </p:stCondLst>
                                  <p:childTnLst>
                                    <p:set>
                                      <p:cBhvr>
                                        <p:cTn id="209" dur="1" fill="hold">
                                          <p:stCondLst>
                                            <p:cond delay="0"/>
                                          </p:stCondLst>
                                        </p:cTn>
                                        <p:tgtEl>
                                          <p:spTgt spid="50"/>
                                        </p:tgtEl>
                                        <p:attrNameLst>
                                          <p:attrName>style.visibility</p:attrName>
                                        </p:attrNameLst>
                                      </p:cBhvr>
                                      <p:to>
                                        <p:strVal val="visible"/>
                                      </p:to>
                                    </p:set>
                                    <p:animEffect transition="in" filter="fade">
                                      <p:cBhvr>
                                        <p:cTn id="210" dur="1000"/>
                                        <p:tgtEl>
                                          <p:spTgt spid="50"/>
                                        </p:tgtEl>
                                      </p:cBhvr>
                                    </p:animEffect>
                                  </p:childTnLst>
                                </p:cTn>
                              </p:par>
                            </p:childTnLst>
                          </p:cTn>
                        </p:par>
                      </p:childTnLst>
                    </p:cTn>
                  </p:par>
                  <p:par>
                    <p:cTn id="211" fill="hold">
                      <p:stCondLst>
                        <p:cond delay="indefinite"/>
                      </p:stCondLst>
                      <p:childTnLst>
                        <p:par>
                          <p:cTn id="212" fill="hold">
                            <p:stCondLst>
                              <p:cond delay="0"/>
                            </p:stCondLst>
                            <p:childTnLst>
                              <p:par>
                                <p:cTn id="213" presetID="26" presetClass="entr" presetSubtype="0" fill="hold" grpId="0" nodeType="clickEffect">
                                  <p:stCondLst>
                                    <p:cond delay="0"/>
                                  </p:stCondLst>
                                  <p:childTnLst>
                                    <p:set>
                                      <p:cBhvr>
                                        <p:cTn id="214" dur="1" fill="hold">
                                          <p:stCondLst>
                                            <p:cond delay="0"/>
                                          </p:stCondLst>
                                        </p:cTn>
                                        <p:tgtEl>
                                          <p:spTgt spid="51"/>
                                        </p:tgtEl>
                                        <p:attrNameLst>
                                          <p:attrName>style.visibility</p:attrName>
                                        </p:attrNameLst>
                                      </p:cBhvr>
                                      <p:to>
                                        <p:strVal val="visible"/>
                                      </p:to>
                                    </p:set>
                                    <p:animEffect transition="in" filter="wipe(down)">
                                      <p:cBhvr>
                                        <p:cTn id="215" dur="580">
                                          <p:stCondLst>
                                            <p:cond delay="0"/>
                                          </p:stCondLst>
                                        </p:cTn>
                                        <p:tgtEl>
                                          <p:spTgt spid="51"/>
                                        </p:tgtEl>
                                      </p:cBhvr>
                                    </p:animEffect>
                                    <p:anim calcmode="lin" valueType="num">
                                      <p:cBhvr>
                                        <p:cTn id="216"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21" dur="26">
                                          <p:stCondLst>
                                            <p:cond delay="650"/>
                                          </p:stCondLst>
                                        </p:cTn>
                                        <p:tgtEl>
                                          <p:spTgt spid="51"/>
                                        </p:tgtEl>
                                      </p:cBhvr>
                                      <p:to x="100000" y="60000"/>
                                    </p:animScale>
                                    <p:animScale>
                                      <p:cBhvr>
                                        <p:cTn id="222" dur="166" decel="50000">
                                          <p:stCondLst>
                                            <p:cond delay="676"/>
                                          </p:stCondLst>
                                        </p:cTn>
                                        <p:tgtEl>
                                          <p:spTgt spid="51"/>
                                        </p:tgtEl>
                                      </p:cBhvr>
                                      <p:to x="100000" y="100000"/>
                                    </p:animScale>
                                    <p:animScale>
                                      <p:cBhvr>
                                        <p:cTn id="223" dur="26">
                                          <p:stCondLst>
                                            <p:cond delay="1312"/>
                                          </p:stCondLst>
                                        </p:cTn>
                                        <p:tgtEl>
                                          <p:spTgt spid="51"/>
                                        </p:tgtEl>
                                      </p:cBhvr>
                                      <p:to x="100000" y="80000"/>
                                    </p:animScale>
                                    <p:animScale>
                                      <p:cBhvr>
                                        <p:cTn id="224" dur="166" decel="50000">
                                          <p:stCondLst>
                                            <p:cond delay="1338"/>
                                          </p:stCondLst>
                                        </p:cTn>
                                        <p:tgtEl>
                                          <p:spTgt spid="51"/>
                                        </p:tgtEl>
                                      </p:cBhvr>
                                      <p:to x="100000" y="100000"/>
                                    </p:animScale>
                                    <p:animScale>
                                      <p:cBhvr>
                                        <p:cTn id="225" dur="26">
                                          <p:stCondLst>
                                            <p:cond delay="1642"/>
                                          </p:stCondLst>
                                        </p:cTn>
                                        <p:tgtEl>
                                          <p:spTgt spid="51"/>
                                        </p:tgtEl>
                                      </p:cBhvr>
                                      <p:to x="100000" y="90000"/>
                                    </p:animScale>
                                    <p:animScale>
                                      <p:cBhvr>
                                        <p:cTn id="226" dur="166" decel="50000">
                                          <p:stCondLst>
                                            <p:cond delay="1668"/>
                                          </p:stCondLst>
                                        </p:cTn>
                                        <p:tgtEl>
                                          <p:spTgt spid="51"/>
                                        </p:tgtEl>
                                      </p:cBhvr>
                                      <p:to x="100000" y="100000"/>
                                    </p:animScale>
                                    <p:animScale>
                                      <p:cBhvr>
                                        <p:cTn id="227" dur="26">
                                          <p:stCondLst>
                                            <p:cond delay="1808"/>
                                          </p:stCondLst>
                                        </p:cTn>
                                        <p:tgtEl>
                                          <p:spTgt spid="51"/>
                                        </p:tgtEl>
                                      </p:cBhvr>
                                      <p:to x="100000" y="95000"/>
                                    </p:animScale>
                                    <p:animScale>
                                      <p:cBhvr>
                                        <p:cTn id="228" dur="166" decel="50000">
                                          <p:stCondLst>
                                            <p:cond delay="1834"/>
                                          </p:stCondLst>
                                        </p:cTn>
                                        <p:tgtEl>
                                          <p:spTgt spid="51"/>
                                        </p:tgtEl>
                                      </p:cBhvr>
                                      <p:to x="100000" y="100000"/>
                                    </p:animScale>
                                  </p:childTnLst>
                                </p:cTn>
                              </p:par>
                            </p:childTnLst>
                          </p:cTn>
                        </p:par>
                      </p:childTnLst>
                    </p:cTn>
                  </p:par>
                  <p:par>
                    <p:cTn id="229" fill="hold">
                      <p:stCondLst>
                        <p:cond delay="indefinite"/>
                      </p:stCondLst>
                      <p:childTnLst>
                        <p:par>
                          <p:cTn id="230" fill="hold">
                            <p:stCondLst>
                              <p:cond delay="0"/>
                            </p:stCondLst>
                            <p:childTnLst>
                              <p:par>
                                <p:cTn id="231" presetID="10" presetClass="entr" presetSubtype="0" fill="hold" grpId="0" nodeType="clickEffect">
                                  <p:stCondLst>
                                    <p:cond delay="0"/>
                                  </p:stCondLst>
                                  <p:childTnLst>
                                    <p:set>
                                      <p:cBhvr>
                                        <p:cTn id="232" dur="1" fill="hold">
                                          <p:stCondLst>
                                            <p:cond delay="0"/>
                                          </p:stCondLst>
                                        </p:cTn>
                                        <p:tgtEl>
                                          <p:spTgt spid="32"/>
                                        </p:tgtEl>
                                        <p:attrNameLst>
                                          <p:attrName>style.visibility</p:attrName>
                                        </p:attrNameLst>
                                      </p:cBhvr>
                                      <p:to>
                                        <p:strVal val="visible"/>
                                      </p:to>
                                    </p:set>
                                    <p:animEffect transition="in" filter="fade">
                                      <p:cBhvr>
                                        <p:cTn id="233" dur="500"/>
                                        <p:tgtEl>
                                          <p:spTgt spid="32"/>
                                        </p:tgtEl>
                                      </p:cBhvr>
                                    </p:animEffect>
                                  </p:childTnLst>
                                </p:cTn>
                              </p:par>
                            </p:childTnLst>
                          </p:cTn>
                        </p:par>
                      </p:childTnLst>
                    </p:cTn>
                  </p:par>
                  <p:par>
                    <p:cTn id="234" fill="hold">
                      <p:stCondLst>
                        <p:cond delay="indefinite"/>
                      </p:stCondLst>
                      <p:childTnLst>
                        <p:par>
                          <p:cTn id="235" fill="hold">
                            <p:stCondLst>
                              <p:cond delay="0"/>
                            </p:stCondLst>
                            <p:childTnLst>
                              <p:par>
                                <p:cTn id="236" presetID="10" presetClass="entr" presetSubtype="0" fill="hold" nodeType="clickEffect">
                                  <p:stCondLst>
                                    <p:cond delay="0"/>
                                  </p:stCondLst>
                                  <p:childTnLst>
                                    <p:set>
                                      <p:cBhvr>
                                        <p:cTn id="237" dur="1" fill="hold">
                                          <p:stCondLst>
                                            <p:cond delay="0"/>
                                          </p:stCondLst>
                                        </p:cTn>
                                        <p:tgtEl>
                                          <p:spTgt spid="52"/>
                                        </p:tgtEl>
                                        <p:attrNameLst>
                                          <p:attrName>style.visibility</p:attrName>
                                        </p:attrNameLst>
                                      </p:cBhvr>
                                      <p:to>
                                        <p:strVal val="visible"/>
                                      </p:to>
                                    </p:set>
                                    <p:animEffect transition="in" filter="fade">
                                      <p:cBhvr>
                                        <p:cTn id="238" dur="1000"/>
                                        <p:tgtEl>
                                          <p:spTgt spid="52"/>
                                        </p:tgtEl>
                                      </p:cBhvr>
                                    </p:animEffect>
                                  </p:childTnLst>
                                </p:cTn>
                              </p:par>
                            </p:childTnLst>
                          </p:cTn>
                        </p:par>
                      </p:childTnLst>
                    </p:cTn>
                  </p:par>
                  <p:par>
                    <p:cTn id="239" fill="hold">
                      <p:stCondLst>
                        <p:cond delay="indefinite"/>
                      </p:stCondLst>
                      <p:childTnLst>
                        <p:par>
                          <p:cTn id="240" fill="hold">
                            <p:stCondLst>
                              <p:cond delay="0"/>
                            </p:stCondLst>
                            <p:childTnLst>
                              <p:par>
                                <p:cTn id="241" presetID="26" presetClass="entr" presetSubtype="0" fill="hold" grpId="0" nodeType="clickEffect">
                                  <p:stCondLst>
                                    <p:cond delay="0"/>
                                  </p:stCondLst>
                                  <p:childTnLst>
                                    <p:set>
                                      <p:cBhvr>
                                        <p:cTn id="242" dur="1" fill="hold">
                                          <p:stCondLst>
                                            <p:cond delay="0"/>
                                          </p:stCondLst>
                                        </p:cTn>
                                        <p:tgtEl>
                                          <p:spTgt spid="55"/>
                                        </p:tgtEl>
                                        <p:attrNameLst>
                                          <p:attrName>style.visibility</p:attrName>
                                        </p:attrNameLst>
                                      </p:cBhvr>
                                      <p:to>
                                        <p:strVal val="visible"/>
                                      </p:to>
                                    </p:set>
                                    <p:animEffect transition="in" filter="wipe(down)">
                                      <p:cBhvr>
                                        <p:cTn id="243" dur="580">
                                          <p:stCondLst>
                                            <p:cond delay="0"/>
                                          </p:stCondLst>
                                        </p:cTn>
                                        <p:tgtEl>
                                          <p:spTgt spid="55"/>
                                        </p:tgtEl>
                                      </p:cBhvr>
                                    </p:animEffect>
                                    <p:anim calcmode="lin" valueType="num">
                                      <p:cBhvr>
                                        <p:cTn id="244"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245"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246"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247"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248"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249" dur="26">
                                          <p:stCondLst>
                                            <p:cond delay="650"/>
                                          </p:stCondLst>
                                        </p:cTn>
                                        <p:tgtEl>
                                          <p:spTgt spid="55"/>
                                        </p:tgtEl>
                                      </p:cBhvr>
                                      <p:to x="100000" y="60000"/>
                                    </p:animScale>
                                    <p:animScale>
                                      <p:cBhvr>
                                        <p:cTn id="250" dur="166" decel="50000">
                                          <p:stCondLst>
                                            <p:cond delay="676"/>
                                          </p:stCondLst>
                                        </p:cTn>
                                        <p:tgtEl>
                                          <p:spTgt spid="55"/>
                                        </p:tgtEl>
                                      </p:cBhvr>
                                      <p:to x="100000" y="100000"/>
                                    </p:animScale>
                                    <p:animScale>
                                      <p:cBhvr>
                                        <p:cTn id="251" dur="26">
                                          <p:stCondLst>
                                            <p:cond delay="1312"/>
                                          </p:stCondLst>
                                        </p:cTn>
                                        <p:tgtEl>
                                          <p:spTgt spid="55"/>
                                        </p:tgtEl>
                                      </p:cBhvr>
                                      <p:to x="100000" y="80000"/>
                                    </p:animScale>
                                    <p:animScale>
                                      <p:cBhvr>
                                        <p:cTn id="252" dur="166" decel="50000">
                                          <p:stCondLst>
                                            <p:cond delay="1338"/>
                                          </p:stCondLst>
                                        </p:cTn>
                                        <p:tgtEl>
                                          <p:spTgt spid="55"/>
                                        </p:tgtEl>
                                      </p:cBhvr>
                                      <p:to x="100000" y="100000"/>
                                    </p:animScale>
                                    <p:animScale>
                                      <p:cBhvr>
                                        <p:cTn id="253" dur="26">
                                          <p:stCondLst>
                                            <p:cond delay="1642"/>
                                          </p:stCondLst>
                                        </p:cTn>
                                        <p:tgtEl>
                                          <p:spTgt spid="55"/>
                                        </p:tgtEl>
                                      </p:cBhvr>
                                      <p:to x="100000" y="90000"/>
                                    </p:animScale>
                                    <p:animScale>
                                      <p:cBhvr>
                                        <p:cTn id="254" dur="166" decel="50000">
                                          <p:stCondLst>
                                            <p:cond delay="1668"/>
                                          </p:stCondLst>
                                        </p:cTn>
                                        <p:tgtEl>
                                          <p:spTgt spid="55"/>
                                        </p:tgtEl>
                                      </p:cBhvr>
                                      <p:to x="100000" y="100000"/>
                                    </p:animScale>
                                    <p:animScale>
                                      <p:cBhvr>
                                        <p:cTn id="255" dur="26">
                                          <p:stCondLst>
                                            <p:cond delay="1808"/>
                                          </p:stCondLst>
                                        </p:cTn>
                                        <p:tgtEl>
                                          <p:spTgt spid="55"/>
                                        </p:tgtEl>
                                      </p:cBhvr>
                                      <p:to x="100000" y="95000"/>
                                    </p:animScale>
                                    <p:animScale>
                                      <p:cBhvr>
                                        <p:cTn id="256" dur="166" decel="50000">
                                          <p:stCondLst>
                                            <p:cond delay="1834"/>
                                          </p:stCondLst>
                                        </p:cTn>
                                        <p:tgtEl>
                                          <p:spTgt spid="55"/>
                                        </p:tgtEl>
                                      </p:cBhvr>
                                      <p:to x="100000" y="100000"/>
                                    </p:animScale>
                                  </p:childTnLst>
                                </p:cTn>
                              </p:par>
                            </p:childTnLst>
                          </p:cTn>
                        </p:par>
                      </p:childTnLst>
                    </p:cTn>
                  </p:par>
                  <p:par>
                    <p:cTn id="257" fill="hold">
                      <p:stCondLst>
                        <p:cond delay="indefinite"/>
                      </p:stCondLst>
                      <p:childTnLst>
                        <p:par>
                          <p:cTn id="258" fill="hold">
                            <p:stCondLst>
                              <p:cond delay="0"/>
                            </p:stCondLst>
                            <p:childTnLst>
                              <p:par>
                                <p:cTn id="259" presetID="10" presetClass="entr" presetSubtype="0" fill="hold" grpId="0" nodeType="clickEffect">
                                  <p:stCondLst>
                                    <p:cond delay="0"/>
                                  </p:stCondLst>
                                  <p:childTnLst>
                                    <p:set>
                                      <p:cBhvr>
                                        <p:cTn id="260" dur="1" fill="hold">
                                          <p:stCondLst>
                                            <p:cond delay="0"/>
                                          </p:stCondLst>
                                        </p:cTn>
                                        <p:tgtEl>
                                          <p:spTgt spid="33"/>
                                        </p:tgtEl>
                                        <p:attrNameLst>
                                          <p:attrName>style.visibility</p:attrName>
                                        </p:attrNameLst>
                                      </p:cBhvr>
                                      <p:to>
                                        <p:strVal val="visible"/>
                                      </p:to>
                                    </p:set>
                                    <p:animEffect transition="in" filter="fade">
                                      <p:cBhvr>
                                        <p:cTn id="261" dur="500"/>
                                        <p:tgtEl>
                                          <p:spTgt spid="33"/>
                                        </p:tgtEl>
                                      </p:cBhvr>
                                    </p:animEffect>
                                  </p:childTnLst>
                                </p:cTn>
                              </p:par>
                            </p:childTnLst>
                          </p:cTn>
                        </p:par>
                      </p:childTnLst>
                    </p:cTn>
                  </p:par>
                  <p:par>
                    <p:cTn id="262" fill="hold">
                      <p:stCondLst>
                        <p:cond delay="indefinite"/>
                      </p:stCondLst>
                      <p:childTnLst>
                        <p:par>
                          <p:cTn id="263" fill="hold">
                            <p:stCondLst>
                              <p:cond delay="0"/>
                            </p:stCondLst>
                            <p:childTnLst>
                              <p:par>
                                <p:cTn id="264" presetID="10" presetClass="entr" presetSubtype="0" fill="hold" nodeType="clickEffect">
                                  <p:stCondLst>
                                    <p:cond delay="0"/>
                                  </p:stCondLst>
                                  <p:childTnLst>
                                    <p:set>
                                      <p:cBhvr>
                                        <p:cTn id="265" dur="1" fill="hold">
                                          <p:stCondLst>
                                            <p:cond delay="0"/>
                                          </p:stCondLst>
                                        </p:cTn>
                                        <p:tgtEl>
                                          <p:spTgt spid="56"/>
                                        </p:tgtEl>
                                        <p:attrNameLst>
                                          <p:attrName>style.visibility</p:attrName>
                                        </p:attrNameLst>
                                      </p:cBhvr>
                                      <p:to>
                                        <p:strVal val="visible"/>
                                      </p:to>
                                    </p:set>
                                    <p:animEffect transition="in" filter="fade">
                                      <p:cBhvr>
                                        <p:cTn id="266" dur="1000"/>
                                        <p:tgtEl>
                                          <p:spTgt spid="56"/>
                                        </p:tgtEl>
                                      </p:cBhvr>
                                    </p:animEffect>
                                  </p:childTnLst>
                                </p:cTn>
                              </p:par>
                            </p:childTnLst>
                          </p:cTn>
                        </p:par>
                      </p:childTnLst>
                    </p:cTn>
                  </p:par>
                  <p:par>
                    <p:cTn id="267" fill="hold">
                      <p:stCondLst>
                        <p:cond delay="indefinite"/>
                      </p:stCondLst>
                      <p:childTnLst>
                        <p:par>
                          <p:cTn id="268" fill="hold">
                            <p:stCondLst>
                              <p:cond delay="0"/>
                            </p:stCondLst>
                            <p:childTnLst>
                              <p:par>
                                <p:cTn id="269" presetID="26" presetClass="entr" presetSubtype="0" fill="hold" grpId="0" nodeType="clickEffect">
                                  <p:stCondLst>
                                    <p:cond delay="0"/>
                                  </p:stCondLst>
                                  <p:childTnLst>
                                    <p:set>
                                      <p:cBhvr>
                                        <p:cTn id="270" dur="1" fill="hold">
                                          <p:stCondLst>
                                            <p:cond delay="0"/>
                                          </p:stCondLst>
                                        </p:cTn>
                                        <p:tgtEl>
                                          <p:spTgt spid="57"/>
                                        </p:tgtEl>
                                        <p:attrNameLst>
                                          <p:attrName>style.visibility</p:attrName>
                                        </p:attrNameLst>
                                      </p:cBhvr>
                                      <p:to>
                                        <p:strVal val="visible"/>
                                      </p:to>
                                    </p:set>
                                    <p:animEffect transition="in" filter="wipe(down)">
                                      <p:cBhvr>
                                        <p:cTn id="271" dur="580">
                                          <p:stCondLst>
                                            <p:cond delay="0"/>
                                          </p:stCondLst>
                                        </p:cTn>
                                        <p:tgtEl>
                                          <p:spTgt spid="57"/>
                                        </p:tgtEl>
                                      </p:cBhvr>
                                    </p:animEffect>
                                    <p:anim calcmode="lin" valueType="num">
                                      <p:cBhvr>
                                        <p:cTn id="272"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73"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74"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75"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76"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77" dur="26">
                                          <p:stCondLst>
                                            <p:cond delay="650"/>
                                          </p:stCondLst>
                                        </p:cTn>
                                        <p:tgtEl>
                                          <p:spTgt spid="57"/>
                                        </p:tgtEl>
                                      </p:cBhvr>
                                      <p:to x="100000" y="60000"/>
                                    </p:animScale>
                                    <p:animScale>
                                      <p:cBhvr>
                                        <p:cTn id="278" dur="166" decel="50000">
                                          <p:stCondLst>
                                            <p:cond delay="676"/>
                                          </p:stCondLst>
                                        </p:cTn>
                                        <p:tgtEl>
                                          <p:spTgt spid="57"/>
                                        </p:tgtEl>
                                      </p:cBhvr>
                                      <p:to x="100000" y="100000"/>
                                    </p:animScale>
                                    <p:animScale>
                                      <p:cBhvr>
                                        <p:cTn id="279" dur="26">
                                          <p:stCondLst>
                                            <p:cond delay="1312"/>
                                          </p:stCondLst>
                                        </p:cTn>
                                        <p:tgtEl>
                                          <p:spTgt spid="57"/>
                                        </p:tgtEl>
                                      </p:cBhvr>
                                      <p:to x="100000" y="80000"/>
                                    </p:animScale>
                                    <p:animScale>
                                      <p:cBhvr>
                                        <p:cTn id="280" dur="166" decel="50000">
                                          <p:stCondLst>
                                            <p:cond delay="1338"/>
                                          </p:stCondLst>
                                        </p:cTn>
                                        <p:tgtEl>
                                          <p:spTgt spid="57"/>
                                        </p:tgtEl>
                                      </p:cBhvr>
                                      <p:to x="100000" y="100000"/>
                                    </p:animScale>
                                    <p:animScale>
                                      <p:cBhvr>
                                        <p:cTn id="281" dur="26">
                                          <p:stCondLst>
                                            <p:cond delay="1642"/>
                                          </p:stCondLst>
                                        </p:cTn>
                                        <p:tgtEl>
                                          <p:spTgt spid="57"/>
                                        </p:tgtEl>
                                      </p:cBhvr>
                                      <p:to x="100000" y="90000"/>
                                    </p:animScale>
                                    <p:animScale>
                                      <p:cBhvr>
                                        <p:cTn id="282" dur="166" decel="50000">
                                          <p:stCondLst>
                                            <p:cond delay="1668"/>
                                          </p:stCondLst>
                                        </p:cTn>
                                        <p:tgtEl>
                                          <p:spTgt spid="57"/>
                                        </p:tgtEl>
                                      </p:cBhvr>
                                      <p:to x="100000" y="100000"/>
                                    </p:animScale>
                                    <p:animScale>
                                      <p:cBhvr>
                                        <p:cTn id="283" dur="26">
                                          <p:stCondLst>
                                            <p:cond delay="1808"/>
                                          </p:stCondLst>
                                        </p:cTn>
                                        <p:tgtEl>
                                          <p:spTgt spid="57"/>
                                        </p:tgtEl>
                                      </p:cBhvr>
                                      <p:to x="100000" y="95000"/>
                                    </p:animScale>
                                    <p:animScale>
                                      <p:cBhvr>
                                        <p:cTn id="284" dur="166" decel="50000">
                                          <p:stCondLst>
                                            <p:cond delay="1834"/>
                                          </p:stCondLst>
                                        </p:cTn>
                                        <p:tgtEl>
                                          <p:spTgt spid="57"/>
                                        </p:tgtEl>
                                      </p:cBhvr>
                                      <p:to x="100000" y="100000"/>
                                    </p:animScale>
                                  </p:childTnLst>
                                </p:cTn>
                              </p:par>
                            </p:childTnLst>
                          </p:cTn>
                        </p:par>
                      </p:childTnLst>
                    </p:cTn>
                  </p:par>
                  <p:par>
                    <p:cTn id="285" fill="hold">
                      <p:stCondLst>
                        <p:cond delay="indefinite"/>
                      </p:stCondLst>
                      <p:childTnLst>
                        <p:par>
                          <p:cTn id="286" fill="hold">
                            <p:stCondLst>
                              <p:cond delay="0"/>
                            </p:stCondLst>
                            <p:childTnLst>
                              <p:par>
                                <p:cTn id="287" presetID="10" presetClass="entr" presetSubtype="0" fill="hold" grpId="0" nodeType="clickEffect">
                                  <p:stCondLst>
                                    <p:cond delay="0"/>
                                  </p:stCondLst>
                                  <p:childTnLst>
                                    <p:set>
                                      <p:cBhvr>
                                        <p:cTn id="288" dur="1" fill="hold">
                                          <p:stCondLst>
                                            <p:cond delay="0"/>
                                          </p:stCondLst>
                                        </p:cTn>
                                        <p:tgtEl>
                                          <p:spTgt spid="36"/>
                                        </p:tgtEl>
                                        <p:attrNameLst>
                                          <p:attrName>style.visibility</p:attrName>
                                        </p:attrNameLst>
                                      </p:cBhvr>
                                      <p:to>
                                        <p:strVal val="visible"/>
                                      </p:to>
                                    </p:set>
                                    <p:animEffect transition="in" filter="fade">
                                      <p:cBhvr>
                                        <p:cTn id="289" dur="500"/>
                                        <p:tgtEl>
                                          <p:spTgt spid="36"/>
                                        </p:tgtEl>
                                      </p:cBhvr>
                                    </p:animEffect>
                                  </p:childTnLst>
                                </p:cTn>
                              </p:par>
                            </p:childTnLst>
                          </p:cTn>
                        </p:par>
                      </p:childTnLst>
                    </p:cTn>
                  </p:par>
                  <p:par>
                    <p:cTn id="290" fill="hold">
                      <p:stCondLst>
                        <p:cond delay="indefinite"/>
                      </p:stCondLst>
                      <p:childTnLst>
                        <p:par>
                          <p:cTn id="291" fill="hold">
                            <p:stCondLst>
                              <p:cond delay="0"/>
                            </p:stCondLst>
                            <p:childTnLst>
                              <p:par>
                                <p:cTn id="292" presetID="10" presetClass="entr" presetSubtype="0" fill="hold" nodeType="clickEffect">
                                  <p:stCondLst>
                                    <p:cond delay="0"/>
                                  </p:stCondLst>
                                  <p:childTnLst>
                                    <p:set>
                                      <p:cBhvr>
                                        <p:cTn id="293" dur="1" fill="hold">
                                          <p:stCondLst>
                                            <p:cond delay="0"/>
                                          </p:stCondLst>
                                        </p:cTn>
                                        <p:tgtEl>
                                          <p:spTgt spid="58"/>
                                        </p:tgtEl>
                                        <p:attrNameLst>
                                          <p:attrName>style.visibility</p:attrName>
                                        </p:attrNameLst>
                                      </p:cBhvr>
                                      <p:to>
                                        <p:strVal val="visible"/>
                                      </p:to>
                                    </p:set>
                                    <p:animEffect transition="in" filter="fade">
                                      <p:cBhvr>
                                        <p:cTn id="294" dur="1000"/>
                                        <p:tgtEl>
                                          <p:spTgt spid="58"/>
                                        </p:tgtEl>
                                      </p:cBhvr>
                                    </p:animEffect>
                                  </p:childTnLst>
                                </p:cTn>
                              </p:par>
                            </p:childTnLst>
                          </p:cTn>
                        </p:par>
                      </p:childTnLst>
                    </p:cTn>
                  </p:par>
                  <p:par>
                    <p:cTn id="295" fill="hold">
                      <p:stCondLst>
                        <p:cond delay="indefinite"/>
                      </p:stCondLst>
                      <p:childTnLst>
                        <p:par>
                          <p:cTn id="296" fill="hold">
                            <p:stCondLst>
                              <p:cond delay="0"/>
                            </p:stCondLst>
                            <p:childTnLst>
                              <p:par>
                                <p:cTn id="297" presetID="26" presetClass="entr" presetSubtype="0" fill="hold" grpId="0" nodeType="clickEffect">
                                  <p:stCondLst>
                                    <p:cond delay="0"/>
                                  </p:stCondLst>
                                  <p:childTnLst>
                                    <p:set>
                                      <p:cBhvr>
                                        <p:cTn id="298" dur="1" fill="hold">
                                          <p:stCondLst>
                                            <p:cond delay="0"/>
                                          </p:stCondLst>
                                        </p:cTn>
                                        <p:tgtEl>
                                          <p:spTgt spid="59"/>
                                        </p:tgtEl>
                                        <p:attrNameLst>
                                          <p:attrName>style.visibility</p:attrName>
                                        </p:attrNameLst>
                                      </p:cBhvr>
                                      <p:to>
                                        <p:strVal val="visible"/>
                                      </p:to>
                                    </p:set>
                                    <p:animEffect transition="in" filter="wipe(down)">
                                      <p:cBhvr>
                                        <p:cTn id="299" dur="580">
                                          <p:stCondLst>
                                            <p:cond delay="0"/>
                                          </p:stCondLst>
                                        </p:cTn>
                                        <p:tgtEl>
                                          <p:spTgt spid="59"/>
                                        </p:tgtEl>
                                      </p:cBhvr>
                                    </p:animEffect>
                                    <p:anim calcmode="lin" valueType="num">
                                      <p:cBhvr>
                                        <p:cTn id="300"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301"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302"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303"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304"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305" dur="26">
                                          <p:stCondLst>
                                            <p:cond delay="650"/>
                                          </p:stCondLst>
                                        </p:cTn>
                                        <p:tgtEl>
                                          <p:spTgt spid="59"/>
                                        </p:tgtEl>
                                      </p:cBhvr>
                                      <p:to x="100000" y="60000"/>
                                    </p:animScale>
                                    <p:animScale>
                                      <p:cBhvr>
                                        <p:cTn id="306" dur="166" decel="50000">
                                          <p:stCondLst>
                                            <p:cond delay="676"/>
                                          </p:stCondLst>
                                        </p:cTn>
                                        <p:tgtEl>
                                          <p:spTgt spid="59"/>
                                        </p:tgtEl>
                                      </p:cBhvr>
                                      <p:to x="100000" y="100000"/>
                                    </p:animScale>
                                    <p:animScale>
                                      <p:cBhvr>
                                        <p:cTn id="307" dur="26">
                                          <p:stCondLst>
                                            <p:cond delay="1312"/>
                                          </p:stCondLst>
                                        </p:cTn>
                                        <p:tgtEl>
                                          <p:spTgt spid="59"/>
                                        </p:tgtEl>
                                      </p:cBhvr>
                                      <p:to x="100000" y="80000"/>
                                    </p:animScale>
                                    <p:animScale>
                                      <p:cBhvr>
                                        <p:cTn id="308" dur="166" decel="50000">
                                          <p:stCondLst>
                                            <p:cond delay="1338"/>
                                          </p:stCondLst>
                                        </p:cTn>
                                        <p:tgtEl>
                                          <p:spTgt spid="59"/>
                                        </p:tgtEl>
                                      </p:cBhvr>
                                      <p:to x="100000" y="100000"/>
                                    </p:animScale>
                                    <p:animScale>
                                      <p:cBhvr>
                                        <p:cTn id="309" dur="26">
                                          <p:stCondLst>
                                            <p:cond delay="1642"/>
                                          </p:stCondLst>
                                        </p:cTn>
                                        <p:tgtEl>
                                          <p:spTgt spid="59"/>
                                        </p:tgtEl>
                                      </p:cBhvr>
                                      <p:to x="100000" y="90000"/>
                                    </p:animScale>
                                    <p:animScale>
                                      <p:cBhvr>
                                        <p:cTn id="310" dur="166" decel="50000">
                                          <p:stCondLst>
                                            <p:cond delay="1668"/>
                                          </p:stCondLst>
                                        </p:cTn>
                                        <p:tgtEl>
                                          <p:spTgt spid="59"/>
                                        </p:tgtEl>
                                      </p:cBhvr>
                                      <p:to x="100000" y="100000"/>
                                    </p:animScale>
                                    <p:animScale>
                                      <p:cBhvr>
                                        <p:cTn id="311" dur="26">
                                          <p:stCondLst>
                                            <p:cond delay="1808"/>
                                          </p:stCondLst>
                                        </p:cTn>
                                        <p:tgtEl>
                                          <p:spTgt spid="59"/>
                                        </p:tgtEl>
                                      </p:cBhvr>
                                      <p:to x="100000" y="95000"/>
                                    </p:animScale>
                                    <p:animScale>
                                      <p:cBhvr>
                                        <p:cTn id="312" dur="166" decel="50000">
                                          <p:stCondLst>
                                            <p:cond delay="1834"/>
                                          </p:stCondLst>
                                        </p:cTn>
                                        <p:tgtEl>
                                          <p:spTgt spid="5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build="p"/>
      <p:bldP spid="35" grpId="0" animBg="1"/>
      <p:bldP spid="36" grpId="0" animBg="1"/>
      <p:bldP spid="22" grpId="0"/>
      <p:bldP spid="55" grpId="0" animBg="1"/>
      <p:bldP spid="57" grpId="0" animBg="1"/>
      <p:bldP spid="51" grpId="0" animBg="1"/>
      <p:bldP spid="49" grpId="0" animBg="1"/>
      <p:bldP spid="47" grpId="0" animBg="1"/>
      <p:bldP spid="42" grpId="0" animBg="1"/>
      <p:bldP spid="21" grpId="0" animBg="1"/>
      <p:bldP spid="43" grpId="0" animBg="1"/>
      <p:bldP spid="45" grpId="0" animBg="1"/>
      <p:bldP spid="23" grpId="0"/>
      <p:bldP spid="59" grpId="0" animBg="1"/>
    </p:bld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12773</TotalTime>
  <Words>1292</Words>
  <Application>Microsoft Office PowerPoint</Application>
  <PresentationFormat>Širokoúhlá obrazovka</PresentationFormat>
  <Paragraphs>319</Paragraphs>
  <Slides>19</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19</vt:i4>
      </vt:variant>
    </vt:vector>
  </HeadingPairs>
  <TitlesOfParts>
    <vt:vector size="24" baseType="lpstr">
      <vt:lpstr>Arial</vt:lpstr>
      <vt:lpstr>Calibri</vt:lpstr>
      <vt:lpstr>Calibri Light</vt:lpstr>
      <vt:lpstr>Times New Roman</vt:lpstr>
      <vt:lpstr>Motiv Office</vt:lpstr>
      <vt:lpstr>Vodní toky ČR</vt:lpstr>
      <vt:lpstr>Zopakuj si:</vt:lpstr>
      <vt:lpstr>Naše největší řeky</vt:lpstr>
      <vt:lpstr>Vltava</vt:lpstr>
      <vt:lpstr>Víte že…</vt:lpstr>
      <vt:lpstr>Prezentace aplikace PowerPoint</vt:lpstr>
      <vt:lpstr>Prezentace aplikace PowerPoint</vt:lpstr>
      <vt:lpstr>Vltava s obrázky a vysvětlením: https://www.youtube.com/watch?v=-p7pdqpOtmg</vt:lpstr>
      <vt:lpstr>Labe</vt:lpstr>
      <vt:lpstr>Prezentace aplikace PowerPoint</vt:lpstr>
      <vt:lpstr>Prezentace aplikace PowerPoint</vt:lpstr>
      <vt:lpstr>Morava</vt:lpstr>
      <vt:lpstr>Prezentace aplikace PowerPoint</vt:lpstr>
      <vt:lpstr>Odra</vt:lpstr>
      <vt:lpstr>Prezentace aplikace PowerPoint</vt:lpstr>
      <vt:lpstr>Prezentace aplikace PowerPoint</vt:lpstr>
      <vt:lpstr>Malé shrnutí:</vt:lpstr>
      <vt:lpstr>Vyzkoušej se:</vt:lpstr>
      <vt:lpstr>Poznej řeky: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Vodní toky</dc:title>
  <dc:creator>Lenka Falešníková</dc:creator>
  <cp:lastModifiedBy>Falešníková</cp:lastModifiedBy>
  <cp:revision>128</cp:revision>
  <dcterms:created xsi:type="dcterms:W3CDTF">2020-04-15T16:37:29Z</dcterms:created>
  <dcterms:modified xsi:type="dcterms:W3CDTF">2025-04-22T15:33:01Z</dcterms:modified>
</cp:coreProperties>
</file>